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99" r:id="rId2"/>
    <p:sldId id="275" r:id="rId3"/>
    <p:sldId id="376" r:id="rId4"/>
    <p:sldId id="389" r:id="rId5"/>
    <p:sldId id="367" r:id="rId6"/>
    <p:sldId id="380" r:id="rId7"/>
    <p:sldId id="368" r:id="rId8"/>
    <p:sldId id="381" r:id="rId9"/>
    <p:sldId id="382" r:id="rId10"/>
    <p:sldId id="383" r:id="rId11"/>
    <p:sldId id="369" r:id="rId12"/>
    <p:sldId id="370" r:id="rId13"/>
    <p:sldId id="384" r:id="rId14"/>
    <p:sldId id="385" r:id="rId15"/>
    <p:sldId id="386" r:id="rId16"/>
    <p:sldId id="390" r:id="rId17"/>
    <p:sldId id="387" r:id="rId18"/>
    <p:sldId id="388" r:id="rId19"/>
    <p:sldId id="375" r:id="rId20"/>
    <p:sldId id="366" r:id="rId21"/>
    <p:sldId id="272" r:id="rId22"/>
  </p:sldIdLst>
  <p:sldSz cx="12192000" cy="6858000"/>
  <p:notesSz cx="9601200" cy="7315200"/>
  <p:custDataLst>
    <p:tags r:id="rId2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952" userDrawn="1">
          <p15:clr>
            <a:srgbClr val="A4A3A4"/>
          </p15:clr>
        </p15:guide>
        <p15:guide id="3" pos="4752" userDrawn="1">
          <p15:clr>
            <a:srgbClr val="A4A3A4"/>
          </p15:clr>
        </p15:guide>
        <p15:guide id="4" orient="horz" pos="14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76463" autoAdjust="0"/>
  </p:normalViewPr>
  <p:slideViewPr>
    <p:cSldViewPr snapToGrid="0" showGuides="1">
      <p:cViewPr varScale="1">
        <p:scale>
          <a:sx n="96" d="100"/>
          <a:sy n="96" d="100"/>
        </p:scale>
        <p:origin x="1600" y="176"/>
      </p:cViewPr>
      <p:guideLst>
        <p:guide orient="horz" pos="1800"/>
        <p:guide pos="2952"/>
        <p:guide pos="4752"/>
        <p:guide orient="horz" pos="14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cc09866272206ff0833c09efca8187e">
            <a:r>
              <a:rPr dirty="0" lang="en-US" noProof="0"/>
              <a:t>Même dans les cas où des programmes similaires sont gérés dans divers pays, les besoins de ces programmes peuvent varier considérablement d'un endroit à l'autre.</a:t>
            </a:r>
          </a:p>
        </p:txBody>
      </p:sp>
    </p:spTree>
    <p:extLst>
      <p:ext uri="{BB962C8B-B14F-4D97-AF65-F5344CB8AC3E}">
        <p14:creationId xmlns:p14="http://schemas.microsoft.com/office/powerpoint/2010/main" val="573129429"/>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f7634b33162bfdb151b1e7686da10e5">
            <a:r>
              <a:rPr b="0" i="0" lang="en-US" strike="noStrike" sz="1800" u="none">
                <a:solidFill>
                  <a:srgbClr val="000000"/>
                </a:solidFill>
                <a:effectLst/>
                <a:latin charset="0" panose="020F0502020204030203" pitchFamily="34" typeface="Lato"/>
              </a:rPr>
              <a:t>Comment est-il donc possible d'adapter DHIS2 de manière à ce qu'il fonctionne dans ces différentes situations et réponde aux besoins de divers cas d'utilisation ?</a:t>
            </a:r>
            <a:endParaRPr lang="es-ES"/>
          </a:p>
        </p:txBody>
      </p:sp>
    </p:spTree>
    <p:extLst>
      <p:ext uri="{BB962C8B-B14F-4D97-AF65-F5344CB8AC3E}">
        <p14:creationId xmlns:p14="http://schemas.microsoft.com/office/powerpoint/2010/main" val="2767833547"/>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11dd273f5cf7f6bdc49dbf3e1960a29">
            <a:r>
              <a:rPr dirty="0" lang="en-US" noProof="0"/>
              <a:t>DHIS2 est une plateforme flexible et open-source pouvant être personnalisées pour répondre à un grand nombre de besoins. Elle prend en charge les modèles de données agrégées et individuelles, la saisie de données sur ordinateur et appareils mobiles, la création d'applications web et Android personnalisées, et l'intégration avec d'autres plateformes logicielles par le biais d'API ouvertes.</a:t>
            </a:r>
          </a:p>
        </p:txBody>
      </p:sp>
    </p:spTree>
    <p:extLst>
      <p:ext uri="{BB962C8B-B14F-4D97-AF65-F5344CB8AC3E}">
        <p14:creationId xmlns:p14="http://schemas.microsoft.com/office/powerpoint/2010/main" val="2011558208"/>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3e9524a7225e5fa464db14dbcdedb0f">
            <a:pPr rtl="0">
              <a:spcBef>
                <a:spcPts val="0"/>
              </a:spcBef>
              <a:spcAft>
                <a:spcPts val="0"/>
              </a:spcAft>
            </a:pPr>
            <a:r>
              <a:rPr b="0" dirty="0" i="0" lang="en-US" strike="noStrike" sz="1800" u="none">
                <a:solidFill>
                  <a:srgbClr val="000000"/>
                </a:solidFill>
                <a:effectLst/>
                <a:latin charset="0" panose="020F0502020204030203" pitchFamily="34" typeface="Lato"/>
              </a:rPr>
              <a:t>Vous pouvez utiliser DHIS2 dans tous les domaines pour lesquels le modèle de données DHIS2 peut être appliqué. Comme vous l'avez appris dans le cours d'Introduction à DHIS2, ce modèle de données s'appuie sur la collecte des données selon trois dimensions clés : l'élément de données, l'unité d'organisation et la période.</a:t>
            </a:r>
            <a:br>
              <a:rPr dirty="0" lang="en-US"/>
            </a:br>
            <a:endParaRPr dirty="0" lang="es-ES"/>
          </a:p>
        </p:txBody>
      </p:sp>
    </p:spTree>
    <p:extLst>
      <p:ext uri="{BB962C8B-B14F-4D97-AF65-F5344CB8AC3E}">
        <p14:creationId xmlns:p14="http://schemas.microsoft.com/office/powerpoint/2010/main" val="2038026704"/>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ddaa150c90d15471ad0ccd13fadbb96">
            <a:r>
              <a:rPr dirty="0" lang="en-US" noProof="0"/>
              <a:t>Le modèle de données et l'ensemble de fonctionnalités étant purement génériques, DHIS2 n'est pas conçu pour un cas d'utilisation particulier, mais pour une multitude de cas d'utilisation. Le système doit être adapté aux besoins de chaque déploiement avant de pouvoir être utilisé.</a:t>
            </a:r>
          </a:p>
        </p:txBody>
      </p:sp>
    </p:spTree>
    <p:extLst>
      <p:ext uri="{BB962C8B-B14F-4D97-AF65-F5344CB8AC3E}">
        <p14:creationId xmlns:p14="http://schemas.microsoft.com/office/powerpoint/2010/main" val="2213909100"/>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72c9602bea0e5821b44e2adf1bc59ff">
            <a:pPr rtl="0">
              <a:spcBef>
                <a:spcPts val="0"/>
              </a:spcBef>
              <a:spcAft>
                <a:spcPts val="0"/>
              </a:spcAft>
            </a:pPr>
            <a:r>
              <a:rPr b="0" dirty="0" i="0" lang="en-US" strike="noStrike" sz="1800" u="none">
                <a:solidFill>
                  <a:srgbClr val="000000"/>
                </a:solidFill>
                <a:effectLst/>
                <a:latin charset="0" panose="020F0502020204030203" pitchFamily="34" typeface="Lato"/>
              </a:rPr>
              <a:t>DHIS2 vous permet de configurer ses métadonnées et sa structure sans connaissances préalables en matière de programmation.</a:t>
            </a:r>
          </a:p>
        </p:txBody>
      </p:sp>
    </p:spTree>
    <p:extLst>
      <p:ext uri="{BB962C8B-B14F-4D97-AF65-F5344CB8AC3E}">
        <p14:creationId xmlns:p14="http://schemas.microsoft.com/office/powerpoint/2010/main" val="3243522288"/>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da6dd32ed8a8fd1e1812233739643a3">
            <a:pPr fontAlgn="base" rtl="0">
              <a:buFont charset="0" panose="020B0604020202020204" pitchFamily="34" typeface="Arial"/>
              <a:buNone/>
            </a:pPr>
            <a:r>
              <a:rPr dirty="0" lang="en-US">
                <a:solidFill>
                  <a:srgbClr val="000000"/>
                </a:solidFill>
                <a:effectLst/>
                <a:sym typeface=""/>
              </a:rPr>
              <a:t>L'interface utilisateur permet de créer une hiérarchie d'unités d'organisation, y compris les installations et les limites géographiques, les éléments de données à collecter, les indicateurs utilisant ces éléments de données, les ensembles de données et les formulaires de saisie de données personnalisés, les utilisateurs et les contrôles d'accès basés sur l'utilisateur. De nombreux autres aspects du DHIS2 peuvent également être personnalisés.</a:t>
            </a:r>
          </a:p>
        </p:txBody>
      </p:sp>
    </p:spTree>
    <p:extLst>
      <p:ext uri="{BB962C8B-B14F-4D97-AF65-F5344CB8AC3E}">
        <p14:creationId xmlns:p14="http://schemas.microsoft.com/office/powerpoint/2010/main" val="1146013631"/>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0c6ae479f61fc5c55a9ab8b3bd0872c">
            <a:r>
              <a:rPr dirty="0" lang="en-US" noProof="0"/>
              <a:t>Certes, le logiciel central de DHIS2 est développé par l'Université d'Oslo, mais chaque pays ou organisation détient l'entière propriété de sa mise en œuvre de DHIS2, ainsi que de la configuration et des données qu'elle contient.</a:t>
            </a:r>
          </a:p>
        </p:txBody>
      </p:sp>
    </p:spTree>
    <p:extLst>
      <p:ext uri="{BB962C8B-B14F-4D97-AF65-F5344CB8AC3E}">
        <p14:creationId xmlns:p14="http://schemas.microsoft.com/office/powerpoint/2010/main" val="1847152103"/>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b523d8d882a1fc91f2e10588dbba123">
            <a:r>
              <a:rPr dirty="0" lang="en-US" noProof="0"/>
              <a:t>Cela permet à chaque pays ou organisation d'avoir son propre système DHIS2, adapté au contexte unique dans lequel ils opèrent, et configuré pour répondre à leurs besoins. </a:t>
            </a:r>
          </a:p>
        </p:txBody>
      </p:sp>
    </p:spTree>
    <p:extLst>
      <p:ext uri="{BB962C8B-B14F-4D97-AF65-F5344CB8AC3E}">
        <p14:creationId xmlns:p14="http://schemas.microsoft.com/office/powerpoint/2010/main" val="1345092760"/>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2ffa2e0fc07e4a2c24ff613cf4a0d09">
            <a:pPr rtl="0">
              <a:spcBef>
                <a:spcPts val="0"/>
              </a:spcBef>
              <a:spcAft>
                <a:spcPts val="0"/>
              </a:spcAft>
            </a:pPr>
            <a:r>
              <a:rPr dirty="0" lang="en-US" noProof="0"/>
              <a:t>Dans ce cours, vous découvrirez les bases de la configuration de DHIS2. Vous apprendrez notamment à créer votre propre hiérarchie d'unités d'organisation, les étapes clés de la mise en place d'un outil simple de collecte de données agrégées pour un programme de santé, à savoir la création d'éléments de données, la création d'ensembles de données et la création d'indicateurs pour l'analyse des données. Cela vous aidera à vous préparer à la configuration d'une instance DHIS2 pour répondre à vos besoins spécifiques. Nous espérons que vous trouverez ce cours intéressant !</a:t>
            </a:r>
          </a:p>
        </p:txBody>
      </p:sp>
    </p:spTree>
    <p:extLst>
      <p:ext uri="{BB962C8B-B14F-4D97-AF65-F5344CB8AC3E}">
        <p14:creationId xmlns:p14="http://schemas.microsoft.com/office/powerpoint/2010/main" val="3188592178"/>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cd30e988ffef2cddf0158af1950f4afd">
            <a:r>
              <a:rPr b="0" dirty="0" i="0" lang="en-US" strike="noStrike" sz="1800" u="none">
                <a:solidFill>
                  <a:srgbClr val="000000"/>
                </a:solidFill>
                <a:effectLst/>
                <a:latin charset="0" panose="020F0502020204030203" pitchFamily="34" typeface="Lato"/>
              </a:rPr>
              <a:t>Bienvenue au cours "La personnalisation de DHIS2".</a:t>
            </a:r>
            <a:endParaRPr dirty="0" lang="es-ES" sz="1200">
              <a:solidFill>
                <a:srgbClr val="000000"/>
              </a:solidFill>
              <a:sym typeface=""/>
            </a:endParaRP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521bdd33a42cd2f8919c9d388f4569b">
            <a:pPr algn="l" fontAlgn="t" marL="0" rtl="0">
              <a:spcBef>
                <a:spcPts val="0"/>
              </a:spcBef>
              <a:spcAft>
                <a:spcPts val="0"/>
              </a:spcAft>
            </a:pPr>
            <a:r>
              <a:rPr b="0" dirty="0" i="0" lang="en-US" strike="noStrike" sz="1800" u="none">
                <a:solidFill>
                  <a:srgbClr val="000000"/>
                </a:solidFill>
                <a:effectLst/>
                <a:latin charset="0" panose="020F0502020204030203" pitchFamily="34" typeface="Lato"/>
              </a:rPr>
              <a:t>Cela vous aidera à vous préparer à la configuration d'une instance DHIS2 pour répondre à vos besoins spécifiques.</a:t>
            </a: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2ac1fff03086e58c929c9419744fb1f">
            <a:r>
              <a:rPr dirty="0" lang="en-US" noProof="0"/>
              <a:t>L'une des principales caractéristiques de DHIS2 est sa capacité à être personnalisé. Mais que signifie le terme "personnalisation" dans le contexte de DHIS2 ?</a:t>
            </a:r>
          </a:p>
        </p:txBody>
      </p:sp>
    </p:spTree>
    <p:extLst>
      <p:ext uri="{BB962C8B-B14F-4D97-AF65-F5344CB8AC3E}">
        <p14:creationId xmlns:p14="http://schemas.microsoft.com/office/powerpoint/2010/main" val="257890468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66a4907cdc6d5f4b3b27991c0595674">
            <a:r>
              <a:rPr b="0" dirty="0" i="0" lang="en-US" strike="noStrike" sz="1800" u="none">
                <a:solidFill>
                  <a:srgbClr val="000000"/>
                </a:solidFill>
                <a:effectLst/>
                <a:latin charset="0" panose="020F0502020204030203" pitchFamily="34" typeface="Lato"/>
              </a:rPr>
              <a:t>Cette vidéo présente brièvement le concept de personnalisation de DHIS2 et explique pourquoi elle constitue un élément majeur de la mise en œuvre du DHIS2.</a:t>
            </a:r>
            <a:endParaRPr dirty="0" lang="es-ES"/>
          </a:p>
        </p:txBody>
      </p:sp>
    </p:spTree>
    <p:extLst>
      <p:ext uri="{BB962C8B-B14F-4D97-AF65-F5344CB8AC3E}">
        <p14:creationId xmlns:p14="http://schemas.microsoft.com/office/powerpoint/2010/main" val="2669186336"/>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d8a9e3e43b9d61d689d0c750e0344e9">
            <a:r>
              <a:rPr dirty="0" lang="en-US"/>
              <a:t>DHIS2 est utilisé dans plus de 100 pays à travers le monde. Même si la majeure partie des mises en œuvre utilisent DHIS2 comme système d'information sanitaire, DHIS2 est également utilisé pour collecter et gérer des données dans le secteur de l'éducation, notamment pour les infrastructures scolaires et la fréquentation scolaire, ainsi que pour la gestion logistique, les ressources humaines, les programmes de nutrition et d'assainissement, la surveillance de la faune et de la flore, et bien d'autres secteurs.</a:t>
            </a:r>
            <a:br>
              <a:rPr dirty="0" lang="en-US"/>
            </a:br>
            <a:endParaRPr dirty="0" lang="es-ES"/>
          </a:p>
        </p:txBody>
      </p:sp>
    </p:spTree>
    <p:extLst>
      <p:ext uri="{BB962C8B-B14F-4D97-AF65-F5344CB8AC3E}">
        <p14:creationId xmlns:p14="http://schemas.microsoft.com/office/powerpoint/2010/main" val="1407539823"/>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3bfc2789b7b02dc3c0458bd9046b070">
            <a:r>
              <a:rPr dirty="0" lang="en-US" noProof="0"/>
              <a:t>Un système d'information sanitaire peut, par exemple, regrouper plusieurs programmes de santé, tels que la santé maternelle, la vaccination et la lutte contre le paludisme.</a:t>
            </a:r>
          </a:p>
        </p:txBody>
      </p:sp>
    </p:spTree>
    <p:extLst>
      <p:ext uri="{BB962C8B-B14F-4D97-AF65-F5344CB8AC3E}">
        <p14:creationId xmlns:p14="http://schemas.microsoft.com/office/powerpoint/2010/main" val="64130778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8fdd0de8541560788c97a238c4360b2">
            <a:r>
              <a:rPr dirty="0" lang="en-US" noProof="0"/>
              <a:t>La gestion de certains programmes peut se faire par la collecte et l'analyse de données agrégées, tandis que d'autres nécessitent des données allant jusqu'au niveau individuel.</a:t>
            </a:r>
          </a:p>
        </p:txBody>
      </p:sp>
    </p:spTree>
    <p:extLst>
      <p:ext uri="{BB962C8B-B14F-4D97-AF65-F5344CB8AC3E}">
        <p14:creationId xmlns:p14="http://schemas.microsoft.com/office/powerpoint/2010/main" val="926063229"/>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5255239ba713d8e4363624dc17c5968a">
            <a:r>
              <a:rPr dirty="0" lang="en-US" noProof="0"/>
              <a:t>Selon les pays et les contextes, les moyens de collecte des données peuvent varier, par exemple au moyen d'un appareil mobile ou d'un navigateur web...</a:t>
            </a:r>
          </a:p>
        </p:txBody>
      </p:sp>
    </p:spTree>
    <p:extLst>
      <p:ext uri="{BB962C8B-B14F-4D97-AF65-F5344CB8AC3E}">
        <p14:creationId xmlns:p14="http://schemas.microsoft.com/office/powerpoint/2010/main" val="355988524"/>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56a0fb902f9b3caed22e860d33a2f6f">
            <a:r>
              <a:rPr dirty="0" lang="en-US" noProof="0"/>
              <a:t>... et des informations spécifiques à chaque contexte sont nécessaires, pour faciliter des tâches telles que l'analyse des données, le suivi des patients, ou la gestion et l'évaluation des programmes.</a:t>
            </a:r>
          </a:p>
        </p:txBody>
      </p:sp>
    </p:spTree>
    <p:extLst>
      <p:ext uri="{BB962C8B-B14F-4D97-AF65-F5344CB8AC3E}">
        <p14:creationId xmlns:p14="http://schemas.microsoft.com/office/powerpoint/2010/main" val="330803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46.png" Type="http://schemas.openxmlformats.org/officeDocument/2006/relationships/image"/><Relationship Id="rId3" Target="../notesSlides/notesSlide10.xml" Type="http://schemas.openxmlformats.org/officeDocument/2006/relationships/notesSlide"/><Relationship Id="rId7" Target="../media/image34.svg" Type="http://schemas.openxmlformats.org/officeDocument/2006/relationships/image"/><Relationship Id="rId2" Target="../slideLayouts/slideLayout26.xml" Type="http://schemas.openxmlformats.org/officeDocument/2006/relationships/slideLayout"/><Relationship Id="rId1" Target="../tags/tag11.xml" Type="http://schemas.openxmlformats.org/officeDocument/2006/relationships/tags"/><Relationship Id="rId6" Target="../media/image3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 Id="rId9" Target="../media/image47.sv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26.xml" Type="http://schemas.openxmlformats.org/officeDocument/2006/relationships/slideLayout"/><Relationship Id="rId1" Target="../tags/tag12.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5" Target="../media/image30.svg" Type="http://schemas.openxmlformats.org/officeDocument/2006/relationships/image"/><Relationship Id="rId4" Target="../media/image29.png" Type="http://schemas.openxmlformats.org/officeDocument/2006/relationships/image"/></Relationships>
</file>

<file path=ppt/slides/_rels/slide13.xml.rels><?xml version="1.0" encoding="utf-8"?>
<Relationships xmlns="http://schemas.openxmlformats.org/package/2006/relationships"><Relationship Id="rId8" Target="../media/image29.png" Type="http://schemas.openxmlformats.org/officeDocument/2006/relationships/image"/><Relationship Id="rId13" Target="../media/image51.png" Type="http://schemas.openxmlformats.org/officeDocument/2006/relationships/image"/><Relationship Id="rId3" Target="../notesSlides/notesSlide13.xml" Type="http://schemas.openxmlformats.org/officeDocument/2006/relationships/notesSlide"/><Relationship Id="rId7" Target="../media/image32.svg" Type="http://schemas.openxmlformats.org/officeDocument/2006/relationships/image"/><Relationship Id="rId12" Target="../media/image50.svg" Type="http://schemas.openxmlformats.org/officeDocument/2006/relationships/image"/><Relationship Id="rId2" Target="../slideLayouts/slideLayout26.xml" Type="http://schemas.openxmlformats.org/officeDocument/2006/relationships/slideLayout"/><Relationship Id="rId1" Target="../tags/tag14.xml" Type="http://schemas.openxmlformats.org/officeDocument/2006/relationships/tags"/><Relationship Id="rId6" Target="../media/image31.png" Type="http://schemas.openxmlformats.org/officeDocument/2006/relationships/image"/><Relationship Id="rId11" Target="../media/image49.png" Type="http://schemas.openxmlformats.org/officeDocument/2006/relationships/image"/><Relationship Id="rId5" Target="../media/image28.svg" Type="http://schemas.openxmlformats.org/officeDocument/2006/relationships/image"/><Relationship Id="rId10" Target="../media/image48.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52.svg" Type="http://schemas.openxmlformats.org/officeDocument/2006/relationships/image"/></Relationships>
</file>

<file path=ppt/slides/_rels/slide14.xml.rels><?xml version="1.0" encoding="utf-8"?>
<Relationships xmlns="http://schemas.openxmlformats.org/package/2006/relationships"><Relationship Id="rId8" Target="../media/image50.svg" Type="http://schemas.openxmlformats.org/officeDocument/2006/relationships/image"/><Relationship Id="rId3" Target="../notesSlides/notesSlide14.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5.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5.xml.rels><?xml version="1.0" encoding="utf-8"?>
<Relationships xmlns="http://schemas.openxmlformats.org/package/2006/relationships"><Relationship Id="rId8" Target="../media/image50.svg" Type="http://schemas.openxmlformats.org/officeDocument/2006/relationships/image"/><Relationship Id="rId3" Target="../notesSlides/notesSlide15.xml" Type="http://schemas.openxmlformats.org/officeDocument/2006/relationships/notesSlide"/><Relationship Id="rId7" Target="../media/image49.png" Type="http://schemas.openxmlformats.org/officeDocument/2006/relationships/image"/><Relationship Id="rId2" Target="../slideLayouts/slideLayout26.xml" Type="http://schemas.openxmlformats.org/officeDocument/2006/relationships/slideLayout"/><Relationship Id="rId1" Target="../tags/tag16.xml" Type="http://schemas.openxmlformats.org/officeDocument/2006/relationships/tags"/><Relationship Id="rId6" Target="../media/image48.png" Type="http://schemas.openxmlformats.org/officeDocument/2006/relationships/image"/><Relationship Id="rId5" Target="../media/image30.svg" Type="http://schemas.openxmlformats.org/officeDocument/2006/relationships/image"/><Relationship Id="rId10" Target="../media/image52.svg" Type="http://schemas.openxmlformats.org/officeDocument/2006/relationships/image"/><Relationship Id="rId4" Target="../media/image29.png" Type="http://schemas.openxmlformats.org/officeDocument/2006/relationships/image"/><Relationship Id="rId9" Target="../media/image5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26.xml" Type="http://schemas.openxmlformats.org/officeDocument/2006/relationships/slideLayout"/><Relationship Id="rId1" Target="../tags/tag17.xml" Type="http://schemas.openxmlformats.org/officeDocument/2006/relationships/tags"/></Relationships>
</file>

<file path=ppt/slides/_rels/slide17.xml.rels><?xml version="1.0" encoding="utf-8"?>
<Relationships xmlns="http://schemas.openxmlformats.org/package/2006/relationships"><Relationship Id="rId8" Target="../media/image30.svg" Type="http://schemas.openxmlformats.org/officeDocument/2006/relationships/image"/><Relationship Id="rId3" Target="../notesSlides/notesSlide17.xml" Type="http://schemas.openxmlformats.org/officeDocument/2006/relationships/notesSlide"/><Relationship Id="rId7" Target="../media/image29.png" Type="http://schemas.openxmlformats.org/officeDocument/2006/relationships/image"/><Relationship Id="rId2" Target="../slideLayouts/slideLayout26.xml" Type="http://schemas.openxmlformats.org/officeDocument/2006/relationships/slideLayout"/><Relationship Id="rId1" Target="../tags/tag18.xml" Type="http://schemas.openxmlformats.org/officeDocument/2006/relationships/tags"/><Relationship Id="rId6" Target="../media/image53.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3" Target="../notesSlides/notesSlide18.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19.xml" Type="http://schemas.openxmlformats.org/officeDocument/2006/relationships/tags"/><Relationship Id="rId6" Target="../media/image29.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2" Target="../slideLayouts/slideLayout2.xml" Type="http://schemas.openxmlformats.org/officeDocument/2006/relationships/slideLayout"/><Relationship Id="rId1" Target="../tags/tag20.xml" Type="http://schemas.openxmlformats.org/officeDocument/2006/relationships/tags"/></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7" Target="../media/image30.svg" Type="http://schemas.openxmlformats.org/officeDocument/2006/relationships/image"/><Relationship Id="rId2" Target="../slideLayouts/slideLayout26.xml" Type="http://schemas.openxmlformats.org/officeDocument/2006/relationships/slideLayout"/><Relationship Id="rId1" Target="../tags/tag21.xml" Type="http://schemas.openxmlformats.org/officeDocument/2006/relationships/tags"/><Relationship Id="rId6" Target="../media/image29.png" Type="http://schemas.openxmlformats.org/officeDocument/2006/relationships/image"/><Relationship Id="rId5" Target="../media/image24.svg" Type="http://schemas.openxmlformats.org/officeDocument/2006/relationships/image"/><Relationship Id="rId4" Target="../media/image23.png" Type="http://schemas.openxmlformats.org/officeDocument/2006/relationships/image"/></Relationships>
</file>

<file path=ppt/slides/_rels/slide21.xml.rels><?xml version="1.0" encoding="utf-8"?>
<Relationships xmlns="http://schemas.openxmlformats.org/package/2006/relationships"><Relationship Id="rId3" Target="../notesSlides/notesSlide21.xml" Type="http://schemas.openxmlformats.org/officeDocument/2006/relationships/notesSlide"/><Relationship Id="rId2" Target="../slideLayouts/slideLayout16.xml" Type="http://schemas.openxmlformats.org/officeDocument/2006/relationships/slideLayout"/><Relationship Id="rId1" Target="../tags/tag22.xml" Type="http://schemas.openxmlformats.org/officeDocument/2006/relationships/tags"/></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6.xml" Type="http://schemas.openxmlformats.org/officeDocument/2006/relationships/slideLayout"/><Relationship Id="rId1" Target="../tags/tag4.xml" Type="http://schemas.openxmlformats.org/officeDocument/2006/relationships/tags"/></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26.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8" Target="../media/image29.png" Type="http://schemas.openxmlformats.org/officeDocument/2006/relationships/image"/><Relationship Id="rId3" Target="../notesSlides/notesSlide5.xml" Type="http://schemas.openxmlformats.org/officeDocument/2006/relationships/notesSlide"/><Relationship Id="rId7" Target="../media/image28.svg" Type="http://schemas.openxmlformats.org/officeDocument/2006/relationships/image"/><Relationship Id="rId2" Target="../slideLayouts/slideLayout26.xml" Type="http://schemas.openxmlformats.org/officeDocument/2006/relationships/slideLayout"/><Relationship Id="rId1" Target="../tags/tag6.xml" Type="http://schemas.openxmlformats.org/officeDocument/2006/relationships/tags"/><Relationship Id="rId6" Target="../media/image27.png" Type="http://schemas.openxmlformats.org/officeDocument/2006/relationships/image"/><Relationship Id="rId11" Target="../media/image32.svg" Type="http://schemas.openxmlformats.org/officeDocument/2006/relationships/image"/><Relationship Id="rId5" Target="../media/image26.svg" Type="http://schemas.openxmlformats.org/officeDocument/2006/relationships/image"/><Relationship Id="rId10" Target="../media/image31.png" Type="http://schemas.openxmlformats.org/officeDocument/2006/relationships/image"/><Relationship Id="rId4" Target="../media/image25.png" Type="http://schemas.openxmlformats.org/officeDocument/2006/relationships/image"/><Relationship Id="rId9" Target="../media/image30.svg" Type="http://schemas.openxmlformats.org/officeDocument/2006/relationships/image"/></Relationships>
</file>

<file path=ppt/slides/_rels/slide6.xml.rels><?xml version="1.0" encoding="utf-8"?>
<Relationships xmlns="http://schemas.openxmlformats.org/package/2006/relationships"><Relationship Id="rId8" Target="../media/image29.png" Type="http://schemas.openxmlformats.org/officeDocument/2006/relationships/image"/><Relationship Id="rId13" Target="../media/image36.svg" Type="http://schemas.openxmlformats.org/officeDocument/2006/relationships/image"/><Relationship Id="rId3" Target="../notesSlides/notesSlide6.xml" Type="http://schemas.openxmlformats.org/officeDocument/2006/relationships/notesSlide"/><Relationship Id="rId7" Target="../media/image32.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7.xml" Type="http://schemas.openxmlformats.org/officeDocument/2006/relationships/tags"/><Relationship Id="rId6" Target="../media/image31.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0.svg" Type="http://schemas.openxmlformats.org/officeDocument/2006/relationships/image"/><Relationship Id="rId14" Target="../media/image37.png" Type="http://schemas.openxmlformats.org/officeDocument/2006/relationships/image"/></Relationships>
</file>

<file path=ppt/slides/_rels/slide7.xml.rels><?xml version="1.0" encoding="utf-8"?>
<Relationships xmlns="http://schemas.openxmlformats.org/package/2006/relationships"><Relationship Id="rId8" Target="../media/image37.png" Type="http://schemas.openxmlformats.org/officeDocument/2006/relationships/image"/><Relationship Id="rId3" Target="../notesSlides/notesSlide7.xml" Type="http://schemas.openxmlformats.org/officeDocument/2006/relationships/notesSlide"/><Relationship Id="rId7" Target="../media/image36.sv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35.png" Type="http://schemas.openxmlformats.org/officeDocument/2006/relationships/image"/><Relationship Id="rId11" Target="../media/image40.svg" Type="http://schemas.openxmlformats.org/officeDocument/2006/relationships/image"/><Relationship Id="rId5" Target="../media/image34.svg" Type="http://schemas.openxmlformats.org/officeDocument/2006/relationships/image"/><Relationship Id="rId10" Target="../media/image39.png" Type="http://schemas.openxmlformats.org/officeDocument/2006/relationships/image"/><Relationship Id="rId4" Target="../media/image33.png" Type="http://schemas.openxmlformats.org/officeDocument/2006/relationships/image"/><Relationship Id="rId9" Target="../media/image38.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26.xml" Type="http://schemas.openxmlformats.org/officeDocument/2006/relationships/slideLayout"/><Relationship Id="rId1" Target="../tags/tag9.xml" Type="http://schemas.openxmlformats.org/officeDocument/2006/relationships/tags"/><Relationship Id="rId6" Target="../media/image41.png" Type="http://schemas.openxmlformats.org/officeDocument/2006/relationships/image"/><Relationship Id="rId5" Target="../media/image26.svg" Type="http://schemas.openxmlformats.org/officeDocument/2006/relationships/image"/><Relationship Id="rId4" Target="../media/image25.png" Type="http://schemas.openxmlformats.org/officeDocument/2006/relationships/image"/></Relationships>
</file>

<file path=ppt/slides/_rels/slide9.xml.rels><?xml version="1.0" encoding="utf-8"?>
<Relationships xmlns="http://schemas.openxmlformats.org/package/2006/relationships"><Relationship Id="rId8" Target="../media/image44.png" Type="http://schemas.openxmlformats.org/officeDocument/2006/relationships/image"/><Relationship Id="rId3" Target="../notesSlides/notesSlide9.xml" Type="http://schemas.openxmlformats.org/officeDocument/2006/relationships/notesSlide"/><Relationship Id="rId7" Target="../media/image43.sv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42.png" Type="http://schemas.openxmlformats.org/officeDocument/2006/relationships/image"/><Relationship Id="rId11" Target="../media/image40.svg" Type="http://schemas.openxmlformats.org/officeDocument/2006/relationships/image"/><Relationship Id="rId5" Target="../media/image26.svg" Type="http://schemas.openxmlformats.org/officeDocument/2006/relationships/image"/><Relationship Id="rId10" Target="../media/image39.png" Type="http://schemas.openxmlformats.org/officeDocument/2006/relationships/image"/><Relationship Id="rId4" Target="../media/image25.png" Type="http://schemas.openxmlformats.org/officeDocument/2006/relationships/image"/><Relationship Id="rId9" Target="../media/image45.sv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lang="en-US"/>
              <a:t>Introduction à</a:t>
            </a:r>
          </a:p>
          <a:p txid="9b0642494cfdc78a4b035d4bccdd98c1">
            <a:r>
              <a:rPr lang="en-US"/>
              <a:t>La configuration de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configuration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B3B539DE-8E2C-4447-9C57-886D464047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sp>
        <p:nvSpPr>
          <p:cNvPr id="15" name="Rectangle 14">
            <a:extLst>
              <a:ext uri="{FF2B5EF4-FFF2-40B4-BE49-F238E27FC236}">
                <a16:creationId xmlns:a16="http://schemas.microsoft.com/office/drawing/2014/main" id="{2A9B0BEE-7354-4445-9AA2-442CD1E6F0D2}"/>
              </a:ext>
            </a:extLst>
          </p:cNvPr>
          <p:cNvSpPr/>
          <p:nvPr/>
        </p:nvSpPr>
        <p:spPr>
          <a:xfrm>
            <a:off x="3266874" y="9024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6" name="Graphic 15">
            <a:extLst>
              <a:ext uri="{FF2B5EF4-FFF2-40B4-BE49-F238E27FC236}">
                <a16:creationId xmlns:a16="http://schemas.microsoft.com/office/drawing/2014/main" id="{3C0C78D8-C936-4369-A86A-643629882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954" y="2898529"/>
            <a:ext cx="1137302" cy="1114425"/>
          </a:xfrm>
          <a:prstGeom prst="rect">
            <a:avLst/>
          </a:prstGeom>
        </p:spPr>
      </p:pic>
      <p:cxnSp>
        <p:nvCxnSpPr>
          <p:cNvPr id="21" name="Straight Arrow Connector 20">
            <a:extLst>
              <a:ext uri="{FF2B5EF4-FFF2-40B4-BE49-F238E27FC236}">
                <a16:creationId xmlns:a16="http://schemas.microsoft.com/office/drawing/2014/main" id="{761666AB-68FC-48E2-B3E9-72EAB24E108A}"/>
              </a:ext>
            </a:extLst>
          </p:cNvPr>
          <p:cNvCxnSpPr>
            <a:cxnSpLocks/>
          </p:cNvCxnSpPr>
          <p:nvPr/>
        </p:nvCxnSpPr>
        <p:spPr>
          <a:xfrm>
            <a:off x="3956355" y="19911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FE8790B-FCDA-407C-9B4F-0B2367A01C4A}"/>
              </a:ext>
            </a:extLst>
          </p:cNvPr>
          <p:cNvGrpSpPr/>
          <p:nvPr/>
        </p:nvGrpSpPr>
        <p:grpSpPr>
          <a:xfrm>
            <a:off x="3535728" y="876731"/>
            <a:ext cx="907339" cy="907339"/>
            <a:chOff x="1975883" y="933449"/>
            <a:chExt cx="907339" cy="907339"/>
          </a:xfrm>
        </p:grpSpPr>
        <p:sp>
          <p:nvSpPr>
            <p:cNvPr id="23" name="Freeform: Shape 22">
              <a:extLst>
                <a:ext uri="{FF2B5EF4-FFF2-40B4-BE49-F238E27FC236}">
                  <a16:creationId xmlns:a16="http://schemas.microsoft.com/office/drawing/2014/main" id="{BCDD3CD8-E12C-4319-9C7D-3A369A917D2E}"/>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533D88F9-24A2-41A1-A0BD-47DCDAC2F6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30" name="Graphic 29">
            <a:extLst>
              <a:ext uri="{FF2B5EF4-FFF2-40B4-BE49-F238E27FC236}">
                <a16:creationId xmlns:a16="http://schemas.microsoft.com/office/drawing/2014/main" id="{F64E2E63-6288-4038-8737-1EFBABB661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9486" y="4526615"/>
            <a:ext cx="337769" cy="485703"/>
          </a:xfrm>
          <a:prstGeom prst="rect">
            <a:avLst/>
          </a:prstGeom>
        </p:spPr>
      </p:pic>
      <p:pic>
        <p:nvPicPr>
          <p:cNvPr id="31" name="Graphic 30">
            <a:extLst>
              <a:ext uri="{FF2B5EF4-FFF2-40B4-BE49-F238E27FC236}">
                <a16:creationId xmlns:a16="http://schemas.microsoft.com/office/drawing/2014/main" id="{F2105CB8-E3AB-47F5-A658-6D44A203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5786" y="5012318"/>
            <a:ext cx="337769" cy="485703"/>
          </a:xfrm>
          <a:prstGeom prst="rect">
            <a:avLst/>
          </a:prstGeom>
        </p:spPr>
      </p:pic>
      <p:pic>
        <p:nvPicPr>
          <p:cNvPr id="32" name="Graphic 31">
            <a:extLst>
              <a:ext uri="{FF2B5EF4-FFF2-40B4-BE49-F238E27FC236}">
                <a16:creationId xmlns:a16="http://schemas.microsoft.com/office/drawing/2014/main" id="{8887F194-34F8-44CE-A95E-FCBA505F11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8034" y="4283763"/>
            <a:ext cx="337769" cy="485703"/>
          </a:xfrm>
          <a:prstGeom prst="rect">
            <a:avLst/>
          </a:prstGeom>
        </p:spPr>
      </p:pic>
      <p:pic>
        <p:nvPicPr>
          <p:cNvPr id="33" name="Graphic 32">
            <a:extLst>
              <a:ext uri="{FF2B5EF4-FFF2-40B4-BE49-F238E27FC236}">
                <a16:creationId xmlns:a16="http://schemas.microsoft.com/office/drawing/2014/main" id="{7A24CF62-ABC6-4584-BB85-D97AC39B4B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78659" y="4741271"/>
            <a:ext cx="337769" cy="485703"/>
          </a:xfrm>
          <a:prstGeom prst="rect">
            <a:avLst/>
          </a:prstGeom>
        </p:spPr>
      </p:pic>
      <p:pic>
        <p:nvPicPr>
          <p:cNvPr id="34" name="Graphic 33">
            <a:extLst>
              <a:ext uri="{FF2B5EF4-FFF2-40B4-BE49-F238E27FC236}">
                <a16:creationId xmlns:a16="http://schemas.microsoft.com/office/drawing/2014/main" id="{8B3D25B0-C28B-41B9-9F27-18DD1294C0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1580" y="4752892"/>
            <a:ext cx="337769" cy="485703"/>
          </a:xfrm>
          <a:prstGeom prst="rect">
            <a:avLst/>
          </a:prstGeom>
        </p:spPr>
      </p:pic>
      <p:pic>
        <p:nvPicPr>
          <p:cNvPr id="50" name="Graphic 49">
            <a:extLst>
              <a:ext uri="{FF2B5EF4-FFF2-40B4-BE49-F238E27FC236}">
                <a16:creationId xmlns:a16="http://schemas.microsoft.com/office/drawing/2014/main" id="{167AB07F-2B64-4733-9AE8-605D32B427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71243" y="4688612"/>
            <a:ext cx="337769" cy="485703"/>
          </a:xfrm>
          <a:prstGeom prst="rect">
            <a:avLst/>
          </a:prstGeom>
        </p:spPr>
      </p:pic>
      <p:pic>
        <p:nvPicPr>
          <p:cNvPr id="51" name="Graphic 50">
            <a:extLst>
              <a:ext uri="{FF2B5EF4-FFF2-40B4-BE49-F238E27FC236}">
                <a16:creationId xmlns:a16="http://schemas.microsoft.com/office/drawing/2014/main" id="{6E48B336-BA4B-44A1-952F-D548871449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16117" y="5022487"/>
            <a:ext cx="337769" cy="485703"/>
          </a:xfrm>
          <a:prstGeom prst="rect">
            <a:avLst/>
          </a:prstGeom>
        </p:spPr>
      </p:pic>
      <p:pic>
        <p:nvPicPr>
          <p:cNvPr id="52" name="Graphic 51">
            <a:extLst>
              <a:ext uri="{FF2B5EF4-FFF2-40B4-BE49-F238E27FC236}">
                <a16:creationId xmlns:a16="http://schemas.microsoft.com/office/drawing/2014/main" id="{8123AA90-6D93-403A-85D4-A2ABB6B413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1616" y="4688612"/>
            <a:ext cx="337769" cy="485703"/>
          </a:xfrm>
          <a:prstGeom prst="rect">
            <a:avLst/>
          </a:prstGeom>
        </p:spPr>
      </p:pic>
      <p:pic>
        <p:nvPicPr>
          <p:cNvPr id="53" name="Graphic 52">
            <a:extLst>
              <a:ext uri="{FF2B5EF4-FFF2-40B4-BE49-F238E27FC236}">
                <a16:creationId xmlns:a16="http://schemas.microsoft.com/office/drawing/2014/main" id="{91E5BA6A-842D-44B9-A2BA-2BCAC8FE99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6365" y="5396121"/>
            <a:ext cx="337769" cy="485703"/>
          </a:xfrm>
          <a:prstGeom prst="rect">
            <a:avLst/>
          </a:prstGeom>
        </p:spPr>
      </p:pic>
      <p:pic>
        <p:nvPicPr>
          <p:cNvPr id="54" name="Graphic 53">
            <a:extLst>
              <a:ext uri="{FF2B5EF4-FFF2-40B4-BE49-F238E27FC236}">
                <a16:creationId xmlns:a16="http://schemas.microsoft.com/office/drawing/2014/main" id="{02622B61-2359-4252-84D0-BB429C5F0E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0365" y="5391554"/>
            <a:ext cx="337769" cy="485703"/>
          </a:xfrm>
          <a:prstGeom prst="rect">
            <a:avLst/>
          </a:prstGeom>
        </p:spPr>
      </p:pic>
      <p:sp>
        <p:nvSpPr>
          <p:cNvPr id="55" name="TextBox 54">
            <a:extLst>
              <a:ext uri="{FF2B5EF4-FFF2-40B4-BE49-F238E27FC236}">
                <a16:creationId xmlns:a16="http://schemas.microsoft.com/office/drawing/2014/main" id="{DE8528CA-FC93-4C47-86CE-7D0178B43AA5}"/>
              </a:ext>
            </a:extLst>
          </p:cNvPr>
          <p:cNvSpPr txBox="1"/>
          <p:nvPr/>
        </p:nvSpPr>
        <p:spPr>
          <a:xfrm>
            <a:off x="5748356" y="1886081"/>
            <a:ext cx="4437044" cy="830997"/>
          </a:xfrm>
          <a:prstGeom prst="rect">
            <a:avLst/>
          </a:prstGeom>
          <a:noFill/>
        </p:spPr>
        <p:txBody>
          <a:bodyPr rtlCol="0" wrap="square">
            <a:spAutoFit/>
          </a:bodyPr>
          <a:lstStyle/>
          <a:p txid="ea8a16a7af7fb06cc679f03ae5a562db">
            <a:pPr algn="l" indent="-342900" marL="342900">
              <a:buClr>
                <a:srgbClr val="008CCF"/>
              </a:buClr>
              <a:buFont charset="0" panose="020B0604020202020204" pitchFamily="34" typeface="Arial"/>
              <a:buChar char="•"/>
            </a:pPr>
            <a:r>
              <a:rPr lang="es-ES" sz="2400"/>
              <a:t>Les besoins peuvent varier considérablement d'un endroit à l'autre</a:t>
            </a:r>
          </a:p>
        </p:txBody>
      </p:sp>
    </p:spTree>
    <p:custDataLst>
      <p:tags r:id="rId1"/>
    </p:custDataLst>
    <p:extLst>
      <p:ext uri="{BB962C8B-B14F-4D97-AF65-F5344CB8AC3E}">
        <p14:creationId xmlns:p14="http://schemas.microsoft.com/office/powerpoint/2010/main" val="1254048323"/>
      </p:ext>
    </p:extLst>
  </p:cSld>
  <p:clrMapOvr>
    <a:masterClrMapping/>
  </p:clrMapOvr>
  <mc:AlternateContent xmlns:mc="http://schemas.openxmlformats.org/markup-compatibility/2006" xmlns:p14="http://schemas.microsoft.com/office/powerpoint/2010/main">
    <mc:Choice Requires="p14">
      <p:transition advTm="8988" p14:dur="2000" spd="slow"/>
    </mc:Choice>
    <mc:Fallback xmlns="">
      <p:transition advTm="8988"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2" presetSubtype="1">
                                  <p:stCondLst>
                                    <p:cond delay="0"/>
                                  </p:stCondLst>
                                  <p:childTnLst>
                                    <p:set>
                                      <p:cBhvr>
                                        <p:cTn dur="1" fill="hold" id="6">
                                          <p:stCondLst>
                                            <p:cond delay="0"/>
                                          </p:stCondLst>
                                        </p:cTn>
                                        <p:tgtEl>
                                          <p:spTgt spid="54"/>
                                        </p:tgtEl>
                                        <p:attrNameLst>
                                          <p:attrName>style.visibility</p:attrName>
                                        </p:attrNameLst>
                                      </p:cBhvr>
                                      <p:to>
                                        <p:strVal val="visible"/>
                                      </p:to>
                                    </p:set>
                                    <p:animEffect filter="wipe(up)" transition="in">
                                      <p:cBhvr>
                                        <p:cTn dur="250" id="7"/>
                                        <p:tgtEl>
                                          <p:spTgt spid="54"/>
                                        </p:tgtEl>
                                      </p:cBhvr>
                                    </p:animEffect>
                                  </p:childTnLst>
                                </p:cTn>
                              </p:par>
                            </p:childTnLst>
                          </p:cTn>
                        </p:par>
                        <p:par>
                          <p:cTn fill="hold" id="8">
                            <p:stCondLst>
                              <p:cond delay="250"/>
                            </p:stCondLst>
                            <p:childTnLst>
                              <p:par>
                                <p:cTn fill="hold" id="9" nodeType="afterEffect" presetClass="entr" presetID="22" presetSubtype="1">
                                  <p:stCondLst>
                                    <p:cond delay="0"/>
                                  </p:stCondLst>
                                  <p:childTnLst>
                                    <p:set>
                                      <p:cBhvr>
                                        <p:cTn dur="1" fill="hold" id="10">
                                          <p:stCondLst>
                                            <p:cond delay="0"/>
                                          </p:stCondLst>
                                        </p:cTn>
                                        <p:tgtEl>
                                          <p:spTgt spid="52"/>
                                        </p:tgtEl>
                                        <p:attrNameLst>
                                          <p:attrName>style.visibility</p:attrName>
                                        </p:attrNameLst>
                                      </p:cBhvr>
                                      <p:to>
                                        <p:strVal val="visible"/>
                                      </p:to>
                                    </p:set>
                                    <p:animEffect filter="wipe(up)" transition="in">
                                      <p:cBhvr>
                                        <p:cTn dur="250" id="11"/>
                                        <p:tgtEl>
                                          <p:spTgt spid="52"/>
                                        </p:tgtEl>
                                      </p:cBhvr>
                                    </p:animEffect>
                                  </p:childTnLst>
                                </p:cTn>
                              </p:par>
                            </p:childTnLst>
                          </p:cTn>
                        </p:par>
                        <p:par>
                          <p:cTn fill="hold" id="12">
                            <p:stCondLst>
                              <p:cond delay="500"/>
                            </p:stCondLst>
                            <p:childTnLst>
                              <p:par>
                                <p:cTn fill="hold" id="13" nodeType="afterEffect" presetClass="entr" presetID="22" presetSubtype="1">
                                  <p:stCondLst>
                                    <p:cond delay="0"/>
                                  </p:stCondLst>
                                  <p:childTnLst>
                                    <p:set>
                                      <p:cBhvr>
                                        <p:cTn dur="1" fill="hold" id="14">
                                          <p:stCondLst>
                                            <p:cond delay="0"/>
                                          </p:stCondLst>
                                        </p:cTn>
                                        <p:tgtEl>
                                          <p:spTgt spid="50"/>
                                        </p:tgtEl>
                                        <p:attrNameLst>
                                          <p:attrName>style.visibility</p:attrName>
                                        </p:attrNameLst>
                                      </p:cBhvr>
                                      <p:to>
                                        <p:strVal val="visible"/>
                                      </p:to>
                                    </p:set>
                                    <p:animEffect filter="wipe(up)" transition="in">
                                      <p:cBhvr>
                                        <p:cTn dur="250" id="15"/>
                                        <p:tgtEl>
                                          <p:spTgt spid="50"/>
                                        </p:tgtEl>
                                      </p:cBhvr>
                                    </p:animEffect>
                                  </p:childTnLst>
                                </p:cTn>
                              </p:par>
                            </p:childTnLst>
                          </p:cTn>
                        </p:par>
                        <p:par>
                          <p:cTn fill="hold" id="16">
                            <p:stCondLst>
                              <p:cond delay="750"/>
                            </p:stCondLst>
                            <p:childTnLst>
                              <p:par>
                                <p:cTn fill="hold" id="17" nodeType="afterEffect" presetClass="entr" presetID="22" presetSubtype="1">
                                  <p:stCondLst>
                                    <p:cond delay="0"/>
                                  </p:stCondLst>
                                  <p:childTnLst>
                                    <p:set>
                                      <p:cBhvr>
                                        <p:cTn dur="1" fill="hold" id="18">
                                          <p:stCondLst>
                                            <p:cond delay="0"/>
                                          </p:stCondLst>
                                        </p:cTn>
                                        <p:tgtEl>
                                          <p:spTgt spid="31"/>
                                        </p:tgtEl>
                                        <p:attrNameLst>
                                          <p:attrName>style.visibility</p:attrName>
                                        </p:attrNameLst>
                                      </p:cBhvr>
                                      <p:to>
                                        <p:strVal val="visible"/>
                                      </p:to>
                                    </p:set>
                                    <p:animEffect filter="wipe(up)" transition="in">
                                      <p:cBhvr>
                                        <p:cTn dur="250" id="19"/>
                                        <p:tgtEl>
                                          <p:spTgt spid="31"/>
                                        </p:tgtEl>
                                      </p:cBhvr>
                                    </p:animEffect>
                                  </p:childTnLst>
                                </p:cTn>
                              </p:par>
                            </p:childTnLst>
                          </p:cTn>
                        </p:par>
                        <p:par>
                          <p:cTn fill="hold" id="20">
                            <p:stCondLst>
                              <p:cond delay="1000"/>
                            </p:stCondLst>
                            <p:childTnLst>
                              <p:par>
                                <p:cTn fill="hold" id="21" nodeType="afterEffect" presetClass="entr" presetID="22" presetSubtype="1">
                                  <p:stCondLst>
                                    <p:cond delay="0"/>
                                  </p:stCondLst>
                                  <p:childTnLst>
                                    <p:set>
                                      <p:cBhvr>
                                        <p:cTn dur="1" fill="hold" id="22">
                                          <p:stCondLst>
                                            <p:cond delay="0"/>
                                          </p:stCondLst>
                                        </p:cTn>
                                        <p:tgtEl>
                                          <p:spTgt spid="30"/>
                                        </p:tgtEl>
                                        <p:attrNameLst>
                                          <p:attrName>style.visibility</p:attrName>
                                        </p:attrNameLst>
                                      </p:cBhvr>
                                      <p:to>
                                        <p:strVal val="visible"/>
                                      </p:to>
                                    </p:set>
                                    <p:animEffect filter="wipe(up)" transition="in">
                                      <p:cBhvr>
                                        <p:cTn dur="250" id="23"/>
                                        <p:tgtEl>
                                          <p:spTgt spid="30"/>
                                        </p:tgtEl>
                                      </p:cBhvr>
                                    </p:animEffect>
                                  </p:childTnLst>
                                </p:cTn>
                              </p:par>
                            </p:childTnLst>
                          </p:cTn>
                        </p:par>
                        <p:par>
                          <p:cTn fill="hold" id="24">
                            <p:stCondLst>
                              <p:cond delay="1250"/>
                            </p:stCondLst>
                            <p:childTnLst>
                              <p:par>
                                <p:cTn fill="hold" id="25" nodeType="afterEffect" presetClass="entr" presetID="22" presetSubtype="1">
                                  <p:stCondLst>
                                    <p:cond delay="0"/>
                                  </p:stCondLst>
                                  <p:childTnLst>
                                    <p:set>
                                      <p:cBhvr>
                                        <p:cTn dur="1" fill="hold" id="26">
                                          <p:stCondLst>
                                            <p:cond delay="0"/>
                                          </p:stCondLst>
                                        </p:cTn>
                                        <p:tgtEl>
                                          <p:spTgt spid="51"/>
                                        </p:tgtEl>
                                        <p:attrNameLst>
                                          <p:attrName>style.visibility</p:attrName>
                                        </p:attrNameLst>
                                      </p:cBhvr>
                                      <p:to>
                                        <p:strVal val="visible"/>
                                      </p:to>
                                    </p:set>
                                    <p:animEffect filter="wipe(up)" transition="in">
                                      <p:cBhvr>
                                        <p:cTn dur="250" id="27"/>
                                        <p:tgtEl>
                                          <p:spTgt spid="51"/>
                                        </p:tgtEl>
                                      </p:cBhvr>
                                    </p:animEffect>
                                  </p:childTnLst>
                                </p:cTn>
                              </p:par>
                            </p:childTnLst>
                          </p:cTn>
                        </p:par>
                        <p:par>
                          <p:cTn fill="hold" id="28">
                            <p:stCondLst>
                              <p:cond delay="1500"/>
                            </p:stCondLst>
                            <p:childTnLst>
                              <p:par>
                                <p:cTn fill="hold" id="29" nodeType="afterEffect" presetClass="entr" presetID="22" presetSubtype="1">
                                  <p:stCondLst>
                                    <p:cond delay="0"/>
                                  </p:stCondLst>
                                  <p:childTnLst>
                                    <p:set>
                                      <p:cBhvr>
                                        <p:cTn dur="1" fill="hold" id="30">
                                          <p:stCondLst>
                                            <p:cond delay="0"/>
                                          </p:stCondLst>
                                        </p:cTn>
                                        <p:tgtEl>
                                          <p:spTgt spid="53"/>
                                        </p:tgtEl>
                                        <p:attrNameLst>
                                          <p:attrName>style.visibility</p:attrName>
                                        </p:attrNameLst>
                                      </p:cBhvr>
                                      <p:to>
                                        <p:strVal val="visible"/>
                                      </p:to>
                                    </p:set>
                                    <p:animEffect filter="wipe(up)" transition="in">
                                      <p:cBhvr>
                                        <p:cTn dur="250" id="31"/>
                                        <p:tgtEl>
                                          <p:spTgt spid="53"/>
                                        </p:tgtEl>
                                      </p:cBhvr>
                                    </p:animEffect>
                                  </p:childTnLst>
                                </p:cTn>
                              </p:par>
                            </p:childTnLst>
                          </p:cTn>
                        </p:par>
                        <p:par>
                          <p:cTn fill="hold" id="32">
                            <p:stCondLst>
                              <p:cond delay="1750"/>
                            </p:stCondLst>
                            <p:childTnLst>
                              <p:par>
                                <p:cTn fill="hold" id="33" nodeType="afterEffect" presetClass="entr" presetID="22" presetSubtype="1">
                                  <p:stCondLst>
                                    <p:cond delay="0"/>
                                  </p:stCondLst>
                                  <p:childTnLst>
                                    <p:set>
                                      <p:cBhvr>
                                        <p:cTn dur="1" fill="hold" id="34">
                                          <p:stCondLst>
                                            <p:cond delay="0"/>
                                          </p:stCondLst>
                                        </p:cTn>
                                        <p:tgtEl>
                                          <p:spTgt spid="33"/>
                                        </p:tgtEl>
                                        <p:attrNameLst>
                                          <p:attrName>style.visibility</p:attrName>
                                        </p:attrNameLst>
                                      </p:cBhvr>
                                      <p:to>
                                        <p:strVal val="visible"/>
                                      </p:to>
                                    </p:set>
                                    <p:animEffect filter="wipe(up)" transition="in">
                                      <p:cBhvr>
                                        <p:cTn dur="250" id="35"/>
                                        <p:tgtEl>
                                          <p:spTgt spid="33"/>
                                        </p:tgtEl>
                                      </p:cBhvr>
                                    </p:animEffect>
                                  </p:childTnLst>
                                </p:cTn>
                              </p:par>
                            </p:childTnLst>
                          </p:cTn>
                        </p:par>
                        <p:par>
                          <p:cTn fill="hold" id="36">
                            <p:stCondLst>
                              <p:cond delay="2000"/>
                            </p:stCondLst>
                            <p:childTnLst>
                              <p:par>
                                <p:cTn fill="hold" id="37" nodeType="afterEffect" presetClass="entr" presetID="22" presetSubtype="1">
                                  <p:stCondLst>
                                    <p:cond delay="0"/>
                                  </p:stCondLst>
                                  <p:childTnLst>
                                    <p:set>
                                      <p:cBhvr>
                                        <p:cTn dur="1" fill="hold" id="38">
                                          <p:stCondLst>
                                            <p:cond delay="0"/>
                                          </p:stCondLst>
                                        </p:cTn>
                                        <p:tgtEl>
                                          <p:spTgt spid="32"/>
                                        </p:tgtEl>
                                        <p:attrNameLst>
                                          <p:attrName>style.visibility</p:attrName>
                                        </p:attrNameLst>
                                      </p:cBhvr>
                                      <p:to>
                                        <p:strVal val="visible"/>
                                      </p:to>
                                    </p:set>
                                    <p:animEffect filter="wipe(up)" transition="in">
                                      <p:cBhvr>
                                        <p:cTn dur="250" id="39"/>
                                        <p:tgtEl>
                                          <p:spTgt spid="32"/>
                                        </p:tgtEl>
                                      </p:cBhvr>
                                    </p:animEffect>
                                  </p:childTnLst>
                                </p:cTn>
                              </p:par>
                            </p:childTnLst>
                          </p:cTn>
                        </p:par>
                        <p:par>
                          <p:cTn fill="hold" id="40">
                            <p:stCondLst>
                              <p:cond delay="2250"/>
                            </p:stCondLst>
                            <p:childTnLst>
                              <p:par>
                                <p:cTn fill="hold" id="41" nodeType="afterEffect" presetClass="entr" presetID="22" presetSubtype="1">
                                  <p:stCondLst>
                                    <p:cond delay="0"/>
                                  </p:stCondLst>
                                  <p:childTnLst>
                                    <p:set>
                                      <p:cBhvr>
                                        <p:cTn dur="1" fill="hold" id="42">
                                          <p:stCondLst>
                                            <p:cond delay="0"/>
                                          </p:stCondLst>
                                        </p:cTn>
                                        <p:tgtEl>
                                          <p:spTgt spid="34"/>
                                        </p:tgtEl>
                                        <p:attrNameLst>
                                          <p:attrName>style.visibility</p:attrName>
                                        </p:attrNameLst>
                                      </p:cBhvr>
                                      <p:to>
                                        <p:strVal val="visible"/>
                                      </p:to>
                                    </p:set>
                                    <p:animEffect filter="wipe(up)" transition="in">
                                      <p:cBhvr>
                                        <p:cTn dur="250" id="43"/>
                                        <p:tgtEl>
                                          <p:spTgt spid="34"/>
                                        </p:tgtEl>
                                      </p:cBhvr>
                                    </p:animEffect>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10" presetSubtype="0">
                                  <p:stCondLst>
                                    <p:cond delay="0"/>
                                  </p:stCondLst>
                                  <p:childTnLst>
                                    <p:set>
                                      <p:cBhvr>
                                        <p:cTn dur="1" fill="hold" id="47">
                                          <p:stCondLst>
                                            <p:cond delay="0"/>
                                          </p:stCondLst>
                                        </p:cTn>
                                        <p:tgtEl>
                                          <p:spTgt spid="55"/>
                                        </p:tgtEl>
                                        <p:attrNameLst>
                                          <p:attrName>style.visibility</p:attrName>
                                        </p:attrNameLst>
                                      </p:cBhvr>
                                      <p:to>
                                        <p:strVal val="visible"/>
                                      </p:to>
                                    </p:set>
                                    <p:animEffect filter="fade" transition="in">
                                      <p:cBhvr>
                                        <p:cTn dur="500" id="48"/>
                                        <p:tgtEl>
                                          <p:spTgt spid="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5"/>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7D0CC22-098C-4BCD-9B90-B599EBAEF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3" name="Rectangle: Rounded Corners 2">
            <a:extLst>
              <a:ext uri="{FF2B5EF4-FFF2-40B4-BE49-F238E27FC236}">
                <a16:creationId xmlns:a16="http://schemas.microsoft.com/office/drawing/2014/main" id="{4BEB10E1-25E9-46DF-B876-4CB84FA97C00}"/>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53b90ee55f3335f83e19f4fed686b097">
            <a:pPr algn="ctr"/>
            <a:r>
              <a:rPr lang="en-US" sz="4000">
                <a:solidFill>
                  <a:schemeClr val="bg1"/>
                </a:solidFill>
              </a:rPr>
              <a:t>Comment est-il donc possible d'adapter DHIS2 de manière à ce qu'il fonctionne dans ces différentes situations et réponde aux besoins de divers cas d'utilisation ?</a:t>
            </a:r>
            <a:endParaRPr lang="es-ES" sz="4000">
              <a:solidFill>
                <a:schemeClr val="bg1"/>
              </a:solidFill>
            </a:endParaRPr>
          </a:p>
        </p:txBody>
      </p:sp>
    </p:spTree>
    <p:custDataLst>
      <p:tags r:id="rId1"/>
    </p:custDataLst>
    <p:extLst>
      <p:ext uri="{BB962C8B-B14F-4D97-AF65-F5344CB8AC3E}">
        <p14:creationId xmlns:p14="http://schemas.microsoft.com/office/powerpoint/2010/main" val="3654275322"/>
      </p:ext>
    </p:extLst>
  </p:cSld>
  <p:clrMapOvr>
    <a:masterClrMapping/>
  </p:clrMapOvr>
  <p:transition advTm="7864" spd="slow"/>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0" presetSubtype="0">
                                  <p:stCondLst>
                                    <p:cond delay="0"/>
                                  </p:stCondLst>
                                  <p:childTnLst>
                                    <p:set>
                                      <p:cBhvr>
                                        <p:cTn dur="1" fill="hold" id="6">
                                          <p:stCondLst>
                                            <p:cond delay="0"/>
                                          </p:stCondLst>
                                        </p:cTn>
                                        <p:tgtEl>
                                          <p:spTgt spid="2"/>
                                        </p:tgtEl>
                                        <p:attrNameLst>
                                          <p:attrName>style.visibility</p:attrName>
                                        </p:attrNameLst>
                                      </p:cBhvr>
                                      <p:to>
                                        <p:strVal val="visible"/>
                                      </p:to>
                                    </p:set>
                                    <p:animEffect filter="fade" transition="in">
                                      <p:cBhvr>
                                        <p:cTn dur="500" id="7"/>
                                        <p:tgtEl>
                                          <p:spTgt spid="2"/>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625C83F-D42B-478C-8EF0-D57D287711E5}"/>
              </a:ext>
            </a:extLst>
          </p:cNvPr>
          <p:cNvSpPr txBox="1"/>
          <p:nvPr/>
        </p:nvSpPr>
        <p:spPr>
          <a:xfrm>
            <a:off x="3184302" y="3972130"/>
            <a:ext cx="6912198" cy="461665"/>
          </a:xfrm>
          <a:prstGeom prst="rect">
            <a:avLst/>
          </a:prstGeom>
          <a:noFill/>
        </p:spPr>
        <p:txBody>
          <a:bodyPr rtlCol="0" wrap="square">
            <a:spAutoFit/>
          </a:bodyPr>
          <a:lstStyle/>
          <a:p txid="89fec6d5169eb6a2a22a8912eb87f9a5">
            <a:pPr algn="l" indent="-342900" marL="342900">
              <a:buClr>
                <a:srgbClr val="008CCF"/>
              </a:buClr>
              <a:buFont charset="-79" pitchFamily="2" typeface="Rubik"/>
              <a:buChar char="•"/>
            </a:pPr>
            <a:r>
              <a:rPr lang="es-ES" sz="2400"/>
              <a:t>Modèles de données agrégées et individuelles</a:t>
            </a:r>
          </a:p>
        </p:txBody>
      </p:sp>
      <p:sp>
        <p:nvSpPr>
          <p:cNvPr id="20" name="TextBox 19">
            <a:extLst>
              <a:ext uri="{FF2B5EF4-FFF2-40B4-BE49-F238E27FC236}">
                <a16:creationId xmlns:a16="http://schemas.microsoft.com/office/drawing/2014/main" id="{C00463C8-0CDA-4E2A-9760-BDA64E4558AA}"/>
              </a:ext>
            </a:extLst>
          </p:cNvPr>
          <p:cNvSpPr txBox="1"/>
          <p:nvPr/>
        </p:nvSpPr>
        <p:spPr>
          <a:xfrm>
            <a:off x="3184302" y="4481440"/>
            <a:ext cx="6912198" cy="461665"/>
          </a:xfrm>
          <a:prstGeom prst="rect">
            <a:avLst/>
          </a:prstGeom>
          <a:noFill/>
        </p:spPr>
        <p:txBody>
          <a:bodyPr rtlCol="0" wrap="square">
            <a:spAutoFit/>
          </a:bodyPr>
          <a:lstStyle/>
          <a:p txid="25ec53581e26c2331afc057b6444cec6">
            <a:pPr algn="l" indent="-342900" marL="342900">
              <a:buClr>
                <a:srgbClr val="008CCF"/>
              </a:buClr>
              <a:buFont charset="-79" pitchFamily="2" typeface="Rubik"/>
              <a:buChar char="•"/>
            </a:pPr>
            <a:r>
              <a:rPr lang="es-ES" sz="2400"/>
              <a:t>Saisie de données sur un ordinateur ou un appareil mobile</a:t>
            </a:r>
          </a:p>
        </p:txBody>
      </p:sp>
      <p:sp>
        <p:nvSpPr>
          <p:cNvPr id="21" name="TextBox 20">
            <a:extLst>
              <a:ext uri="{FF2B5EF4-FFF2-40B4-BE49-F238E27FC236}">
                <a16:creationId xmlns:a16="http://schemas.microsoft.com/office/drawing/2014/main" id="{A5031490-78BF-4814-932C-756F491675FD}"/>
              </a:ext>
            </a:extLst>
          </p:cNvPr>
          <p:cNvSpPr txBox="1"/>
          <p:nvPr/>
        </p:nvSpPr>
        <p:spPr>
          <a:xfrm>
            <a:off x="3184302" y="4990750"/>
            <a:ext cx="6912198" cy="461665"/>
          </a:xfrm>
          <a:prstGeom prst="rect">
            <a:avLst/>
          </a:prstGeom>
          <a:noFill/>
        </p:spPr>
        <p:txBody>
          <a:bodyPr rtlCol="0" wrap="square">
            <a:spAutoFit/>
          </a:bodyPr>
          <a:lstStyle/>
          <a:p txid="3cb7781f34508803529bc124fa9e1c58">
            <a:pPr algn="l" indent="-342900" marL="342900">
              <a:buClr>
                <a:srgbClr val="008CCF"/>
              </a:buClr>
              <a:buFont charset="-79" pitchFamily="2" typeface="Rubik"/>
              <a:buChar char="•"/>
            </a:pPr>
            <a:r>
              <a:rPr lang="es-ES" sz="2400"/>
              <a:t>Applications web et Android personnalisées</a:t>
            </a:r>
          </a:p>
        </p:txBody>
      </p:sp>
      <p:pic>
        <p:nvPicPr>
          <p:cNvPr id="23" name="Picture 5">
            <a:extLst>
              <a:ext uri="{FF2B5EF4-FFF2-40B4-BE49-F238E27FC236}">
                <a16:creationId xmlns:a16="http://schemas.microsoft.com/office/drawing/2014/main" id="{D18A9AD7-EC3F-497D-B522-12A01DEF3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43069" y="1711314"/>
            <a:ext cx="2236707" cy="2236707"/>
          </a:xfrm>
          <a:prstGeom prst="rect">
            <a:avLst/>
          </a:prstGeom>
        </p:spPr>
      </p:pic>
      <p:sp>
        <p:nvSpPr>
          <p:cNvPr id="24" name="Rectangle: Rounded Corners 23">
            <a:extLst>
              <a:ext uri="{FF2B5EF4-FFF2-40B4-BE49-F238E27FC236}">
                <a16:creationId xmlns:a16="http://schemas.microsoft.com/office/drawing/2014/main" id="{5A2AA6ED-C98E-474E-93E9-DBFDC064AE70}"/>
              </a:ext>
            </a:extLst>
          </p:cNvPr>
          <p:cNvSpPr/>
          <p:nvPr/>
        </p:nvSpPr>
        <p:spPr>
          <a:xfrm>
            <a:off x="8458919" y="1980766"/>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5" name="Rectangle: Rounded Corners 24">
            <a:extLst>
              <a:ext uri="{FF2B5EF4-FFF2-40B4-BE49-F238E27FC236}">
                <a16:creationId xmlns:a16="http://schemas.microsoft.com/office/drawing/2014/main" id="{0C0727D3-4F3A-4266-B3EC-48500E7D3676}"/>
              </a:ext>
            </a:extLst>
          </p:cNvPr>
          <p:cNvSpPr/>
          <p:nvPr/>
        </p:nvSpPr>
        <p:spPr>
          <a:xfrm flipV="1">
            <a:off x="7787093" y="2371741"/>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26" name="Group 25">
            <a:extLst>
              <a:ext uri="{FF2B5EF4-FFF2-40B4-BE49-F238E27FC236}">
                <a16:creationId xmlns:a16="http://schemas.microsoft.com/office/drawing/2014/main" id="{D90F04A8-83FD-4A0E-9B1B-3FB8CAE25B4E}"/>
              </a:ext>
            </a:extLst>
          </p:cNvPr>
          <p:cNvGrpSpPr/>
          <p:nvPr/>
        </p:nvGrpSpPr>
        <p:grpSpPr>
          <a:xfrm>
            <a:off x="7026846" y="1835463"/>
            <a:ext cx="1928023" cy="1816227"/>
            <a:chOff x="4531194" y="2319337"/>
            <a:chExt cx="3092401" cy="2913090"/>
          </a:xfrm>
        </p:grpSpPr>
        <p:sp>
          <p:nvSpPr>
            <p:cNvPr id="27" name="Freeform: Shape 26">
              <a:extLst>
                <a:ext uri="{FF2B5EF4-FFF2-40B4-BE49-F238E27FC236}">
                  <a16:creationId xmlns:a16="http://schemas.microsoft.com/office/drawing/2014/main" id="{99E7D51A-E0B6-49AB-A292-8AB1266D63EC}"/>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65D43992-07D3-41BF-85CA-38631716522C}"/>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883051F1-FEA0-4607-A182-AB2E5BE8D4CA}"/>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C8328DA-C918-4429-8C09-7FDE13140259}"/>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69157F66-CCDC-4BC8-AE2C-E3B55FC7A70B}"/>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D3A25E12-1B93-4EEB-9809-1068A754D395}"/>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73BB0382-02D7-440F-93AD-193475117B35}"/>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4FC48CD3-5AEC-4950-9F23-9D7E32BE550F}"/>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A9117BEE-838C-4426-A542-6F18538FD87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36" name="Group 35">
              <a:extLst>
                <a:ext uri="{FF2B5EF4-FFF2-40B4-BE49-F238E27FC236}">
                  <a16:creationId xmlns:a16="http://schemas.microsoft.com/office/drawing/2014/main" id="{AE971B11-C815-4E44-8A23-B9A49BA91960}"/>
                </a:ext>
              </a:extLst>
            </p:cNvPr>
            <p:cNvGrpSpPr/>
            <p:nvPr/>
          </p:nvGrpSpPr>
          <p:grpSpPr>
            <a:xfrm>
              <a:off x="4531194" y="3289250"/>
              <a:ext cx="978408" cy="978363"/>
              <a:chOff x="4531194" y="3289250"/>
              <a:chExt cx="978408" cy="978363"/>
            </a:xfrm>
          </p:grpSpPr>
          <p:sp>
            <p:nvSpPr>
              <p:cNvPr id="37" name="Freeform: Shape 36">
                <a:extLst>
                  <a:ext uri="{FF2B5EF4-FFF2-40B4-BE49-F238E27FC236}">
                    <a16:creationId xmlns:a16="http://schemas.microsoft.com/office/drawing/2014/main" id="{AEC18189-4DF4-435E-AD5C-EBD6164B6D2E}"/>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62868836-5C21-42B1-AE28-2C9F9FE98C8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7C9D0FBD-AFDB-4172-9000-6E43B32D5B9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40" name="Rectangle: Rounded Corners 39">
            <a:extLst>
              <a:ext uri="{FF2B5EF4-FFF2-40B4-BE49-F238E27FC236}">
                <a16:creationId xmlns:a16="http://schemas.microsoft.com/office/drawing/2014/main" id="{475F4CB1-35AD-442A-8C9A-898F2AEA2DCA}"/>
              </a:ext>
            </a:extLst>
          </p:cNvPr>
          <p:cNvSpPr/>
          <p:nvPr/>
        </p:nvSpPr>
        <p:spPr>
          <a:xfrm>
            <a:off x="7110581" y="1986676"/>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1" name="Freeform: Shape 40">
            <a:extLst>
              <a:ext uri="{FF2B5EF4-FFF2-40B4-BE49-F238E27FC236}">
                <a16:creationId xmlns:a16="http://schemas.microsoft.com/office/drawing/2014/main" id="{738BEBEE-C18D-4FAF-BAC7-79F1801FB731}"/>
              </a:ext>
            </a:extLst>
          </p:cNvPr>
          <p:cNvSpPr/>
          <p:nvPr/>
        </p:nvSpPr>
        <p:spPr>
          <a:xfrm flipV="1">
            <a:off x="7104617" y="3429262"/>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42" name="Freeform: Shape 41">
            <a:extLst>
              <a:ext uri="{FF2B5EF4-FFF2-40B4-BE49-F238E27FC236}">
                <a16:creationId xmlns:a16="http://schemas.microsoft.com/office/drawing/2014/main" id="{4DEB6B8E-BAEA-42B9-ADCA-EBBF95CEA5CB}"/>
              </a:ext>
            </a:extLst>
          </p:cNvPr>
          <p:cNvSpPr/>
          <p:nvPr/>
        </p:nvSpPr>
        <p:spPr>
          <a:xfrm>
            <a:off x="7787093" y="1993977"/>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A952D0A2-79C0-42C2-8041-1FF6915C0B02}"/>
              </a:ext>
            </a:extLst>
          </p:cNvPr>
          <p:cNvSpPr/>
          <p:nvPr/>
        </p:nvSpPr>
        <p:spPr>
          <a:xfrm>
            <a:off x="7111153" y="3105245"/>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44" name="Group 43">
            <a:extLst>
              <a:ext uri="{FF2B5EF4-FFF2-40B4-BE49-F238E27FC236}">
                <a16:creationId xmlns:a16="http://schemas.microsoft.com/office/drawing/2014/main" id="{D1B73465-58C6-4CF3-A762-0CFA61F4FDF8}"/>
              </a:ext>
            </a:extLst>
          </p:cNvPr>
          <p:cNvGrpSpPr/>
          <p:nvPr/>
        </p:nvGrpSpPr>
        <p:grpSpPr>
          <a:xfrm>
            <a:off x="7699064" y="2857960"/>
            <a:ext cx="610009" cy="609981"/>
            <a:chOff x="8796505" y="3722587"/>
            <a:chExt cx="978408" cy="978363"/>
          </a:xfrm>
        </p:grpSpPr>
        <p:grpSp>
          <p:nvGrpSpPr>
            <p:cNvPr id="45" name="Group 44">
              <a:extLst>
                <a:ext uri="{FF2B5EF4-FFF2-40B4-BE49-F238E27FC236}">
                  <a16:creationId xmlns:a16="http://schemas.microsoft.com/office/drawing/2014/main" id="{0CD94527-CDA2-4D5A-8D45-48D2A12C8E8A}"/>
                </a:ext>
              </a:extLst>
            </p:cNvPr>
            <p:cNvGrpSpPr/>
            <p:nvPr/>
          </p:nvGrpSpPr>
          <p:grpSpPr>
            <a:xfrm>
              <a:off x="8796505" y="3722587"/>
              <a:ext cx="978408" cy="978363"/>
              <a:chOff x="4531194" y="3289250"/>
              <a:chExt cx="978408" cy="978363"/>
            </a:xfrm>
          </p:grpSpPr>
          <p:sp>
            <p:nvSpPr>
              <p:cNvPr id="47" name="Freeform: Shape 46">
                <a:extLst>
                  <a:ext uri="{FF2B5EF4-FFF2-40B4-BE49-F238E27FC236}">
                    <a16:creationId xmlns:a16="http://schemas.microsoft.com/office/drawing/2014/main" id="{E36D3F14-679E-40FB-B675-1A0015C252B0}"/>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48" name="Freeform: Shape 47">
                <a:extLst>
                  <a:ext uri="{FF2B5EF4-FFF2-40B4-BE49-F238E27FC236}">
                    <a16:creationId xmlns:a16="http://schemas.microsoft.com/office/drawing/2014/main" id="{2FB35EB8-4D65-4135-82E1-068E2E020F6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49" name="Freeform: Shape 48">
                <a:extLst>
                  <a:ext uri="{FF2B5EF4-FFF2-40B4-BE49-F238E27FC236}">
                    <a16:creationId xmlns:a16="http://schemas.microsoft.com/office/drawing/2014/main" id="{03682B82-E823-4931-AB2E-23FDE3673A50}"/>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46" name="Freeform: Shape 45">
              <a:extLst>
                <a:ext uri="{FF2B5EF4-FFF2-40B4-BE49-F238E27FC236}">
                  <a16:creationId xmlns:a16="http://schemas.microsoft.com/office/drawing/2014/main" id="{4E5CF8A9-D3C6-4747-988E-B6DE1E92C60A}"/>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50" name="Group 49">
            <a:extLst>
              <a:ext uri="{FF2B5EF4-FFF2-40B4-BE49-F238E27FC236}">
                <a16:creationId xmlns:a16="http://schemas.microsoft.com/office/drawing/2014/main" id="{32BDCD3C-A53C-4AD5-9B17-F5D3A8F741AD}"/>
              </a:ext>
            </a:extLst>
          </p:cNvPr>
          <p:cNvGrpSpPr/>
          <p:nvPr/>
        </p:nvGrpSpPr>
        <p:grpSpPr>
          <a:xfrm>
            <a:off x="7012226" y="2590337"/>
            <a:ext cx="610009" cy="609981"/>
            <a:chOff x="4531194" y="3289250"/>
            <a:chExt cx="978408" cy="978363"/>
          </a:xfrm>
        </p:grpSpPr>
        <p:sp>
          <p:nvSpPr>
            <p:cNvPr id="51" name="Freeform: Shape 50">
              <a:extLst>
                <a:ext uri="{FF2B5EF4-FFF2-40B4-BE49-F238E27FC236}">
                  <a16:creationId xmlns:a16="http://schemas.microsoft.com/office/drawing/2014/main" id="{F7C6FCF5-3F6B-417B-A414-C8555946E84D}"/>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6F21AEB6-155E-4234-A0F8-DF3F181CA5BE}"/>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7489F8E9-4BFB-45A5-BE88-C785E73A26BE}"/>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54" name="Freeform: Shape 53">
            <a:extLst>
              <a:ext uri="{FF2B5EF4-FFF2-40B4-BE49-F238E27FC236}">
                <a16:creationId xmlns:a16="http://schemas.microsoft.com/office/drawing/2014/main" id="{291A152A-10B1-444F-8B91-6C44F6DC53C9}"/>
              </a:ext>
            </a:extLst>
          </p:cNvPr>
          <p:cNvSpPr/>
          <p:nvPr/>
        </p:nvSpPr>
        <p:spPr>
          <a:xfrm>
            <a:off x="8458919" y="1975829"/>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55" name="Group 54">
            <a:extLst>
              <a:ext uri="{FF2B5EF4-FFF2-40B4-BE49-F238E27FC236}">
                <a16:creationId xmlns:a16="http://schemas.microsoft.com/office/drawing/2014/main" id="{1D6DD297-E009-446A-AB94-F2611DB6C206}"/>
              </a:ext>
            </a:extLst>
          </p:cNvPr>
          <p:cNvGrpSpPr/>
          <p:nvPr/>
        </p:nvGrpSpPr>
        <p:grpSpPr>
          <a:xfrm>
            <a:off x="8368891" y="2242307"/>
            <a:ext cx="610009" cy="609981"/>
            <a:chOff x="4531194" y="3289250"/>
            <a:chExt cx="978408" cy="978363"/>
          </a:xfrm>
        </p:grpSpPr>
        <p:sp>
          <p:nvSpPr>
            <p:cNvPr id="56" name="Freeform: Shape 55">
              <a:extLst>
                <a:ext uri="{FF2B5EF4-FFF2-40B4-BE49-F238E27FC236}">
                  <a16:creationId xmlns:a16="http://schemas.microsoft.com/office/drawing/2014/main" id="{6888CD4F-557F-4A84-A384-6C49308DAC18}"/>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13637849-5504-45B0-8787-82AE488D1566}"/>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02412771-6352-4BC7-AF77-423A836258D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94" name="Straight Arrow Connector 93">
            <a:extLst>
              <a:ext uri="{FF2B5EF4-FFF2-40B4-BE49-F238E27FC236}">
                <a16:creationId xmlns:a16="http://schemas.microsoft.com/office/drawing/2014/main" id="{C66D31EA-2966-4BD8-ABF4-43A377423790}"/>
              </a:ext>
            </a:extLst>
          </p:cNvPr>
          <p:cNvCxnSpPr>
            <a:cxnSpLocks/>
            <a:stCxn id="23" idx="3"/>
          </p:cNvCxnSpPr>
          <p:nvPr/>
        </p:nvCxnSpPr>
        <p:spPr>
          <a:xfrm flipV="1">
            <a:off x="5179776" y="2826702"/>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F767D8A-6BFE-48D2-A0A2-5E10B91029D8}"/>
              </a:ext>
            </a:extLst>
          </p:cNvPr>
          <p:cNvSpPr txBox="1"/>
          <p:nvPr/>
        </p:nvSpPr>
        <p:spPr>
          <a:xfrm>
            <a:off x="3184302" y="5500061"/>
            <a:ext cx="6912198" cy="461665"/>
          </a:xfrm>
          <a:prstGeom prst="rect">
            <a:avLst/>
          </a:prstGeom>
          <a:noFill/>
        </p:spPr>
        <p:txBody>
          <a:bodyPr rtlCol="0" wrap="square">
            <a:spAutoFit/>
          </a:bodyPr>
          <a:lstStyle/>
          <a:p txid="7a11e581ff419fde245ab94bcc8ed871">
            <a:pPr algn="l" indent="-342900" marL="342900">
              <a:buClr>
                <a:srgbClr val="008CCF"/>
              </a:buClr>
              <a:buFont charset="-79" pitchFamily="2" typeface="Rubik"/>
              <a:buChar char="•"/>
            </a:pPr>
            <a:r>
              <a:rPr lang="es-ES" sz="2400"/>
              <a:t>Intégration avec d'autres logiciels</a:t>
            </a:r>
          </a:p>
        </p:txBody>
      </p:sp>
      <p:sp>
        <p:nvSpPr>
          <p:cNvPr id="60" name="TextBox 59">
            <a:extLst>
              <a:ext uri="{FF2B5EF4-FFF2-40B4-BE49-F238E27FC236}">
                <a16:creationId xmlns:a16="http://schemas.microsoft.com/office/drawing/2014/main" id="{C5255689-A006-E040-756E-F7489339B989}"/>
              </a:ext>
            </a:extLst>
          </p:cNvPr>
          <p:cNvSpPr txBox="1"/>
          <p:nvPr/>
        </p:nvSpPr>
        <p:spPr>
          <a:xfrm>
            <a:off x="3126257" y="1069479"/>
            <a:ext cx="5949677" cy="461665"/>
          </a:xfrm>
          <a:prstGeom prst="rect">
            <a:avLst/>
          </a:prstGeom>
          <a:noFill/>
        </p:spPr>
        <p:txBody>
          <a:bodyPr rtlCol="0" wrap="square">
            <a:spAutoFit/>
          </a:bodyPr>
          <a:lstStyle/>
          <a:p txid="8385971eafa016971e3d90b8da5b1d52">
            <a:pPr algn="ctr">
              <a:buClr>
                <a:srgbClr val="008CCF"/>
              </a:buClr>
            </a:pPr>
            <a:r>
              <a:rPr lang="es-ES" sz="2400"/>
              <a:t>DHIS2 : une plateforme entièrement personnalisable</a:t>
            </a:r>
          </a:p>
        </p:txBody>
      </p:sp>
    </p:spTree>
    <p:custDataLst>
      <p:tags r:id="rId1"/>
    </p:custDataLst>
    <p:extLst>
      <p:ext uri="{BB962C8B-B14F-4D97-AF65-F5344CB8AC3E}">
        <p14:creationId xmlns:p14="http://schemas.microsoft.com/office/powerpoint/2010/main" val="1731542600"/>
      </p:ext>
    </p:extLst>
  </p:cSld>
  <p:clrMapOvr>
    <a:masterClrMapping/>
  </p:clrMapOvr>
  <mc:AlternateContent xmlns:mc="http://schemas.openxmlformats.org/markup-compatibility/2006" xmlns:p14="http://schemas.microsoft.com/office/powerpoint/2010/main">
    <mc:Choice Requires="p14">
      <p:transition advTm="20579" p14:dur="2000" spd="slow"/>
    </mc:Choice>
    <mc:Fallback xmlns="">
      <p:transition advTm="2057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42" presetSubtype="0">
                                  <p:stCondLst>
                                    <p:cond delay="0"/>
                                  </p:stCondLst>
                                  <p:childTnLst>
                                    <p:set>
                                      <p:cBhvr>
                                        <p:cTn dur="1" fill="hold" id="6">
                                          <p:stCondLst>
                                            <p:cond delay="0"/>
                                          </p:stCondLst>
                                        </p:cTn>
                                        <p:tgtEl>
                                          <p:spTgt spid="23"/>
                                        </p:tgtEl>
                                        <p:attrNameLst>
                                          <p:attrName>style.visibility</p:attrName>
                                        </p:attrNameLst>
                                      </p:cBhvr>
                                      <p:to>
                                        <p:strVal val="visible"/>
                                      </p:to>
                                    </p:set>
                                    <p:animEffect filter="fade" transition="in">
                                      <p:cBhvr>
                                        <p:cTn dur="1000" id="7"/>
                                        <p:tgtEl>
                                          <p:spTgt spid="23"/>
                                        </p:tgtEl>
                                      </p:cBhvr>
                                    </p:animEffect>
                                    <p:anim calcmode="lin" valueType="num">
                                      <p:cBhvr>
                                        <p:cTn dur="1000" fill="hold" id="8"/>
                                        <p:tgtEl>
                                          <p:spTgt spid="23"/>
                                        </p:tgtEl>
                                        <p:attrNameLst>
                                          <p:attrName>ppt_x</p:attrName>
                                        </p:attrNameLst>
                                      </p:cBhvr>
                                      <p:tavLst>
                                        <p:tav tm="0">
                                          <p:val>
                                            <p:strVal val="#ppt_x"/>
                                          </p:val>
                                        </p:tav>
                                        <p:tav tm="100000">
                                          <p:val>
                                            <p:strVal val="#ppt_x"/>
                                          </p:val>
                                        </p:tav>
                                      </p:tavLst>
                                    </p:anim>
                                    <p:anim calcmode="lin" valueType="num">
                                      <p:cBhvr>
                                        <p:cTn dur="1000" fill="hold" id="9"/>
                                        <p:tgtEl>
                                          <p:spTgt spid="23"/>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60"/>
                                        </p:tgtEl>
                                        <p:attrNameLst>
                                          <p:attrName>style.visibility</p:attrName>
                                        </p:attrNameLst>
                                      </p:cBhvr>
                                      <p:to>
                                        <p:strVal val="visible"/>
                                      </p:to>
                                    </p:set>
                                    <p:animEffect filter="fade" transition="in">
                                      <p:cBhvr>
                                        <p:cTn dur="500" id="12"/>
                                        <p:tgtEl>
                                          <p:spTgt spid="60"/>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26"/>
                                        </p:tgtEl>
                                        <p:attrNameLst>
                                          <p:attrName>style.visibility</p:attrName>
                                        </p:attrNameLst>
                                      </p:cBhvr>
                                      <p:to>
                                        <p:strVal val="visible"/>
                                      </p:to>
                                    </p:set>
                                    <p:animEffect filter="fade" transition="in">
                                      <p:cBhvr>
                                        <p:cTn dur="500" id="17"/>
                                        <p:tgtEl>
                                          <p:spTgt spid="26"/>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8">
                                  <p:stCondLst>
                                    <p:cond delay="0"/>
                                  </p:stCondLst>
                                  <p:childTnLst>
                                    <p:set>
                                      <p:cBhvr>
                                        <p:cTn dur="1" fill="hold" id="21">
                                          <p:stCondLst>
                                            <p:cond delay="0"/>
                                          </p:stCondLst>
                                        </p:cTn>
                                        <p:tgtEl>
                                          <p:spTgt spid="94"/>
                                        </p:tgtEl>
                                        <p:attrNameLst>
                                          <p:attrName>style.visibility</p:attrName>
                                        </p:attrNameLst>
                                      </p:cBhvr>
                                      <p:to>
                                        <p:strVal val="visible"/>
                                      </p:to>
                                    </p:set>
                                    <p:animEffect filter="wipe(left)" transition="in">
                                      <p:cBhvr>
                                        <p:cTn dur="500" id="22"/>
                                        <p:tgtEl>
                                          <p:spTgt spid="94"/>
                                        </p:tgtEl>
                                      </p:cBhvr>
                                    </p:animEffect>
                                  </p:childTnLst>
                                </p:cTn>
                              </p:par>
                            </p:childTnLst>
                          </p:cTn>
                        </p:par>
                        <p:par>
                          <p:cTn fill="hold" id="23">
                            <p:stCondLst>
                              <p:cond delay="500"/>
                            </p:stCondLst>
                            <p:childTnLst>
                              <p:par>
                                <p:cTn fill="hold" grpId="0" id="24" nodeType="afterEffect" presetClass="entr" presetID="1" presetSubtype="0">
                                  <p:stCondLst>
                                    <p:cond delay="0"/>
                                  </p:stCondLst>
                                  <p:childTnLst>
                                    <p:set>
                                      <p:cBhvr>
                                        <p:cTn dur="1" fill="hold" id="25">
                                          <p:stCondLst>
                                            <p:cond delay="0"/>
                                          </p:stCondLst>
                                        </p:cTn>
                                        <p:tgtEl>
                                          <p:spTgt spid="24"/>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25"/>
                                        </p:tgtEl>
                                        <p:attrNameLst>
                                          <p:attrName>style.visibility</p:attrName>
                                        </p:attrNameLst>
                                      </p:cBhvr>
                                      <p:to>
                                        <p:strVal val="visible"/>
                                      </p:to>
                                    </p:set>
                                  </p:childTnLst>
                                </p:cTn>
                              </p:par>
                              <p:par>
                                <p:cTn fill="hold" grpId="0" id="28" nodeType="withEffect" presetClass="entr" presetID="1" presetSubtype="0">
                                  <p:stCondLst>
                                    <p:cond delay="0"/>
                                  </p:stCondLst>
                                  <p:childTnLst>
                                    <p:set>
                                      <p:cBhvr>
                                        <p:cTn dur="1" fill="hold" id="29">
                                          <p:stCondLst>
                                            <p:cond delay="0"/>
                                          </p:stCondLst>
                                        </p:cTn>
                                        <p:tgtEl>
                                          <p:spTgt spid="40"/>
                                        </p:tgtEl>
                                        <p:attrNameLst>
                                          <p:attrName>style.visibility</p:attrName>
                                        </p:attrNameLst>
                                      </p:cBhvr>
                                      <p:to>
                                        <p:strVal val="visible"/>
                                      </p:to>
                                    </p:set>
                                  </p:childTnLst>
                                </p:cTn>
                              </p:par>
                              <p:par>
                                <p:cTn fill="hold" grpId="0" id="30" nodeType="withEffect" presetClass="entr" presetID="1" presetSubtype="0">
                                  <p:stCondLst>
                                    <p:cond delay="0"/>
                                  </p:stCondLst>
                                  <p:childTnLst>
                                    <p:set>
                                      <p:cBhvr>
                                        <p:cTn dur="1" fill="hold" id="31">
                                          <p:stCondLst>
                                            <p:cond delay="0"/>
                                          </p:stCondLst>
                                        </p:cTn>
                                        <p:tgtEl>
                                          <p:spTgt spid="41"/>
                                        </p:tgtEl>
                                        <p:attrNameLst>
                                          <p:attrName>style.visibility</p:attrName>
                                        </p:attrNameLst>
                                      </p:cBhvr>
                                      <p:to>
                                        <p:strVal val="visible"/>
                                      </p:to>
                                    </p:set>
                                  </p:childTnLst>
                                </p:cTn>
                              </p:par>
                              <p:par>
                                <p:cTn fill="hold" grpId="0" id="32" nodeType="withEffect" presetClass="entr" presetID="1" presetSubtype="0">
                                  <p:stCondLst>
                                    <p:cond delay="0"/>
                                  </p:stCondLst>
                                  <p:childTnLst>
                                    <p:set>
                                      <p:cBhvr>
                                        <p:cTn dur="1" fill="hold" id="33">
                                          <p:stCondLst>
                                            <p:cond delay="0"/>
                                          </p:stCondLst>
                                        </p:cTn>
                                        <p:tgtEl>
                                          <p:spTgt spid="42"/>
                                        </p:tgtEl>
                                        <p:attrNameLst>
                                          <p:attrName>style.visibility</p:attrName>
                                        </p:attrNameLst>
                                      </p:cBhvr>
                                      <p:to>
                                        <p:strVal val="visible"/>
                                      </p:to>
                                    </p:set>
                                  </p:childTnLst>
                                </p:cTn>
                              </p:par>
                              <p:par>
                                <p:cTn fill="hold" grpId="0" id="34" nodeType="withEffect" presetClass="entr" presetID="1" presetSubtype="0">
                                  <p:stCondLst>
                                    <p:cond delay="0"/>
                                  </p:stCondLst>
                                  <p:childTnLst>
                                    <p:set>
                                      <p:cBhvr>
                                        <p:cTn dur="1" fill="hold" id="35">
                                          <p:stCondLst>
                                            <p:cond delay="0"/>
                                          </p:stCondLst>
                                        </p:cTn>
                                        <p:tgtEl>
                                          <p:spTgt spid="43"/>
                                        </p:tgtEl>
                                        <p:attrNameLst>
                                          <p:attrName>style.visibility</p:attrName>
                                        </p:attrNameLst>
                                      </p:cBhvr>
                                      <p:to>
                                        <p:strVal val="visible"/>
                                      </p:to>
                                    </p:set>
                                  </p:childTnLst>
                                </p:cTn>
                              </p:par>
                              <p:par>
                                <p:cTn fill="hold" grpId="0" id="36" nodeType="withEffect" presetClass="entr" presetID="1" presetSubtype="0">
                                  <p:stCondLst>
                                    <p:cond delay="0"/>
                                  </p:stCondLst>
                                  <p:childTnLst>
                                    <p:set>
                                      <p:cBhvr>
                                        <p:cTn dur="1" fill="hold" id="37">
                                          <p:stCondLst>
                                            <p:cond delay="0"/>
                                          </p:stCondLst>
                                        </p:cTn>
                                        <p:tgtEl>
                                          <p:spTgt spid="54"/>
                                        </p:tgtEl>
                                        <p:attrNameLst>
                                          <p:attrName>style.visibility</p:attrName>
                                        </p:attrNameLst>
                                      </p:cBhvr>
                                      <p:to>
                                        <p:strVal val="visible"/>
                                      </p:to>
                                    </p:set>
                                  </p:childTnLst>
                                </p:cTn>
                              </p:par>
                              <p:par>
                                <p:cTn fill="hold" id="38" nodeType="withEffect" presetClass="entr" presetID="1" presetSubtype="0">
                                  <p:stCondLst>
                                    <p:cond delay="0"/>
                                  </p:stCondLst>
                                  <p:childTnLst>
                                    <p:set>
                                      <p:cBhvr>
                                        <p:cTn dur="1" fill="hold" id="39">
                                          <p:stCondLst>
                                            <p:cond delay="0"/>
                                          </p:stCondLst>
                                        </p:cTn>
                                        <p:tgtEl>
                                          <p:spTgt spid="50"/>
                                        </p:tgtEl>
                                        <p:attrNameLst>
                                          <p:attrName>style.visibility</p:attrName>
                                        </p:attrNameLst>
                                      </p:cBhvr>
                                      <p:to>
                                        <p:strVal val="visible"/>
                                      </p:to>
                                    </p:set>
                                  </p:childTnLst>
                                </p:cTn>
                              </p:par>
                              <p:par>
                                <p:cTn fill="hold" id="40" nodeType="withEffect" presetClass="entr" presetID="1" presetSubtype="0">
                                  <p:stCondLst>
                                    <p:cond delay="0"/>
                                  </p:stCondLst>
                                  <p:childTnLst>
                                    <p:set>
                                      <p:cBhvr>
                                        <p:cTn dur="1" fill="hold" id="41">
                                          <p:stCondLst>
                                            <p:cond delay="0"/>
                                          </p:stCondLst>
                                        </p:cTn>
                                        <p:tgtEl>
                                          <p:spTgt spid="44"/>
                                        </p:tgtEl>
                                        <p:attrNameLst>
                                          <p:attrName>style.visibility</p:attrName>
                                        </p:attrNameLst>
                                      </p:cBhvr>
                                      <p:to>
                                        <p:strVal val="visible"/>
                                      </p:to>
                                    </p:set>
                                  </p:childTnLst>
                                </p:cTn>
                              </p:par>
                              <p:par>
                                <p:cTn fill="hold" id="42" nodeType="withEffect" presetClass="entr" presetID="1" presetSubtype="0">
                                  <p:stCondLst>
                                    <p:cond delay="0"/>
                                  </p:stCondLst>
                                  <p:childTnLst>
                                    <p:set>
                                      <p:cBhvr>
                                        <p:cTn dur="1" fill="hold" id="43">
                                          <p:stCondLst>
                                            <p:cond delay="0"/>
                                          </p:stCondLst>
                                        </p:cTn>
                                        <p:tgtEl>
                                          <p:spTgt spid="55"/>
                                        </p:tgtEl>
                                        <p:attrNameLst>
                                          <p:attrName>style.visibility</p:attrName>
                                        </p:attrNameLst>
                                      </p:cBhvr>
                                      <p:to>
                                        <p:strVal val="visible"/>
                                      </p:to>
                                    </p:set>
                                  </p:childTnLst>
                                </p:cTn>
                              </p:par>
                            </p:childTnLst>
                          </p:cTn>
                        </p:par>
                        <p:par>
                          <p:cTn fill="hold" id="44">
                            <p:stCondLst>
                              <p:cond delay="500"/>
                            </p:stCondLst>
                            <p:childTnLst>
                              <p:par>
                                <p:cTn autoRev="1" fill="hold" id="45" nodeType="afterEffect" presetClass="path" presetID="42" presetSubtype="0">
                                  <p:stCondLst>
                                    <p:cond delay="0"/>
                                  </p:stCondLst>
                                  <p:childTnLst>
                                    <p:animMotion origin="layout" path="M -2.08333E-7 -2.22222E-6 L -2.08333E-7 0.06019 " pathEditMode="relative" ptsTypes="AA" rAng="0">
                                      <p:cBhvr>
                                        <p:cTn dur="1250" fill="hold" id="46"/>
                                        <p:tgtEl>
                                          <p:spTgt spid="50"/>
                                        </p:tgtEl>
                                        <p:attrNameLst>
                                          <p:attrName>ppt_x</p:attrName>
                                          <p:attrName>ppt_y</p:attrName>
                                        </p:attrNameLst>
                                      </p:cBhvr>
                                      <p:rCtr x="0" y="3009"/>
                                    </p:animMotion>
                                  </p:childTnLst>
                                </p:cTn>
                              </p:par>
                              <p:par>
                                <p:cTn accel="50000" autoRev="1" decel="50000" fill="hold" id="47" nodeType="withEffect" presetClass="path" presetID="64" presetSubtype="0">
                                  <p:stCondLst>
                                    <p:cond delay="1250"/>
                                  </p:stCondLst>
                                  <p:childTnLst>
                                    <p:animMotion origin="layout" path="M -4.16667E-7 -1.11111E-6 L -4.16667E-7 -0.05787 " pathEditMode="relative" ptsTypes="AA" rAng="0">
                                      <p:cBhvr>
                                        <p:cTn dur="1250" fill="hold" id="48"/>
                                        <p:tgtEl>
                                          <p:spTgt spid="44"/>
                                        </p:tgtEl>
                                        <p:attrNameLst>
                                          <p:attrName>ppt_x</p:attrName>
                                          <p:attrName>ppt_y</p:attrName>
                                        </p:attrNameLst>
                                      </p:cBhvr>
                                      <p:rCtr x="0" y="-2894"/>
                                    </p:animMotion>
                                  </p:childTnLst>
                                </p:cTn>
                              </p:par>
                              <p:par>
                                <p:cTn accel="50000" autoRev="1" decel="50000" fill="hold" id="49" nodeType="withEffect" presetClass="path" presetID="42" presetSubtype="0">
                                  <p:stCondLst>
                                    <p:cond delay="750"/>
                                  </p:stCondLst>
                                  <p:childTnLst>
                                    <p:animMotion origin="layout" path="M 1.66667E-6 3.7037E-6 L 1.66667E-6 0.04074 " pathEditMode="relative" ptsTypes="AA" rAng="0">
                                      <p:cBhvr>
                                        <p:cTn dur="1250" fill="hold" id="50"/>
                                        <p:tgtEl>
                                          <p:spTgt spid="55"/>
                                        </p:tgtEl>
                                        <p:attrNameLst>
                                          <p:attrName>ppt_x</p:attrName>
                                          <p:attrName>ppt_y</p:attrName>
                                        </p:attrNameLst>
                                      </p:cBhvr>
                                      <p:rCtr x="0" y="2037"/>
                                    </p:animMotion>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10" presetSubtype="0">
                                  <p:stCondLst>
                                    <p:cond delay="0"/>
                                  </p:stCondLst>
                                  <p:childTnLst>
                                    <p:set>
                                      <p:cBhvr>
                                        <p:cTn dur="1" fill="hold" id="54">
                                          <p:stCondLst>
                                            <p:cond delay="0"/>
                                          </p:stCondLst>
                                        </p:cTn>
                                        <p:tgtEl>
                                          <p:spTgt spid="19"/>
                                        </p:tgtEl>
                                        <p:attrNameLst>
                                          <p:attrName>style.visibility</p:attrName>
                                        </p:attrNameLst>
                                      </p:cBhvr>
                                      <p:to>
                                        <p:strVal val="visible"/>
                                      </p:to>
                                    </p:set>
                                    <p:animEffect filter="fade" transition="in">
                                      <p:cBhvr>
                                        <p:cTn dur="500" id="55"/>
                                        <p:tgtEl>
                                          <p:spTgt spid="19"/>
                                        </p:tgtEl>
                                      </p:cBhvr>
                                    </p:animEffect>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10" presetSubtype="0">
                                  <p:stCondLst>
                                    <p:cond delay="0"/>
                                  </p:stCondLst>
                                  <p:childTnLst>
                                    <p:set>
                                      <p:cBhvr>
                                        <p:cTn dur="1" fill="hold" id="59">
                                          <p:stCondLst>
                                            <p:cond delay="0"/>
                                          </p:stCondLst>
                                        </p:cTn>
                                        <p:tgtEl>
                                          <p:spTgt spid="20"/>
                                        </p:tgtEl>
                                        <p:attrNameLst>
                                          <p:attrName>style.visibility</p:attrName>
                                        </p:attrNameLst>
                                      </p:cBhvr>
                                      <p:to>
                                        <p:strVal val="visible"/>
                                      </p:to>
                                    </p:set>
                                    <p:animEffect filter="fade" transition="in">
                                      <p:cBhvr>
                                        <p:cTn dur="500" id="60"/>
                                        <p:tgtEl>
                                          <p:spTgt spid="20"/>
                                        </p:tgtEl>
                                      </p:cBhvr>
                                    </p:animEffect>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10" presetSubtype="0">
                                  <p:stCondLst>
                                    <p:cond delay="0"/>
                                  </p:stCondLst>
                                  <p:childTnLst>
                                    <p:set>
                                      <p:cBhvr>
                                        <p:cTn dur="1" fill="hold" id="64">
                                          <p:stCondLst>
                                            <p:cond delay="0"/>
                                          </p:stCondLst>
                                        </p:cTn>
                                        <p:tgtEl>
                                          <p:spTgt spid="21"/>
                                        </p:tgtEl>
                                        <p:attrNameLst>
                                          <p:attrName>style.visibility</p:attrName>
                                        </p:attrNameLst>
                                      </p:cBhvr>
                                      <p:to>
                                        <p:strVal val="visible"/>
                                      </p:to>
                                    </p:set>
                                    <p:animEffect filter="fade" transition="in">
                                      <p:cBhvr>
                                        <p:cTn dur="500" id="65"/>
                                        <p:tgtEl>
                                          <p:spTgt spid="21"/>
                                        </p:tgtEl>
                                      </p:cBhvr>
                                    </p:animEffect>
                                  </p:childTnLst>
                                </p:cTn>
                              </p:par>
                            </p:childTnLst>
                          </p:cTn>
                        </p:par>
                      </p:childTnLst>
                    </p:cTn>
                  </p:par>
                  <p:par>
                    <p:cTn fill="hold" id="66">
                      <p:stCondLst>
                        <p:cond delay="indefinite"/>
                      </p:stCondLst>
                      <p:childTnLst>
                        <p:par>
                          <p:cTn fill="hold" id="67">
                            <p:stCondLst>
                              <p:cond delay="0"/>
                            </p:stCondLst>
                            <p:childTnLst>
                              <p:par>
                                <p:cTn fill="hold" grpId="0" id="68" nodeType="clickEffect" presetClass="entr" presetID="10" presetSubtype="0">
                                  <p:stCondLst>
                                    <p:cond delay="0"/>
                                  </p:stCondLst>
                                  <p:childTnLst>
                                    <p:set>
                                      <p:cBhvr>
                                        <p:cTn dur="1" fill="hold" id="69">
                                          <p:stCondLst>
                                            <p:cond delay="0"/>
                                          </p:stCondLst>
                                        </p:cTn>
                                        <p:tgtEl>
                                          <p:spTgt spid="97"/>
                                        </p:tgtEl>
                                        <p:attrNameLst>
                                          <p:attrName>style.visibility</p:attrName>
                                        </p:attrNameLst>
                                      </p:cBhvr>
                                      <p:to>
                                        <p:strVal val="visible"/>
                                      </p:to>
                                    </p:set>
                                    <p:animEffect filter="fade" transition="in">
                                      <p:cBhvr>
                                        <p:cTn dur="500" id="70"/>
                                        <p:tgtEl>
                                          <p:spTgt spid="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9"/>
      <p:bldP grpId="0" spid="20"/>
      <p:bldP grpId="0" spid="21"/>
      <p:bldP animBg="1" grpId="0" spid="24"/>
      <p:bldP animBg="1" grpId="0" spid="25"/>
      <p:bldP animBg="1" grpId="0" spid="40"/>
      <p:bldP animBg="1" grpId="0" spid="41"/>
      <p:bldP animBg="1" grpId="0" spid="42"/>
      <p:bldP animBg="1" grpId="0" spid="43"/>
      <p:bldP animBg="1" grpId="0" spid="54"/>
      <p:bldP grpId="0" spid="97"/>
      <p:bldP grpId="0" spid="60"/>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2A6D5-E3BA-4211-9321-0B3118E0295B}"/>
              </a:ext>
            </a:extLst>
          </p:cNvPr>
          <p:cNvSpPr/>
          <p:nvPr/>
        </p:nvSpPr>
        <p:spPr>
          <a:xfrm>
            <a:off x="5387774" y="948627"/>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5" name="Group 4">
            <a:extLst>
              <a:ext uri="{FF2B5EF4-FFF2-40B4-BE49-F238E27FC236}">
                <a16:creationId xmlns:a16="http://schemas.microsoft.com/office/drawing/2014/main" id="{1969E35C-C36F-4E0A-A04F-7F2E0034BD70}"/>
              </a:ext>
            </a:extLst>
          </p:cNvPr>
          <p:cNvGrpSpPr/>
          <p:nvPr/>
        </p:nvGrpSpPr>
        <p:grpSpPr>
          <a:xfrm>
            <a:off x="4212417" y="1027033"/>
            <a:ext cx="907339" cy="907339"/>
            <a:chOff x="4361120" y="1076102"/>
            <a:chExt cx="907339" cy="907339"/>
          </a:xfrm>
        </p:grpSpPr>
        <p:grpSp>
          <p:nvGrpSpPr>
            <p:cNvPr id="6" name="Group 5">
              <a:extLst>
                <a:ext uri="{FF2B5EF4-FFF2-40B4-BE49-F238E27FC236}">
                  <a16:creationId xmlns:a16="http://schemas.microsoft.com/office/drawing/2014/main" id="{32C43E0A-99FC-4291-AAC3-E4CF316CD593}"/>
                </a:ext>
              </a:extLst>
            </p:cNvPr>
            <p:cNvGrpSpPr/>
            <p:nvPr/>
          </p:nvGrpSpPr>
          <p:grpSpPr>
            <a:xfrm>
              <a:off x="4480564" y="1345794"/>
              <a:ext cx="668451" cy="367955"/>
              <a:chOff x="4463238" y="1345793"/>
              <a:chExt cx="668451" cy="367955"/>
            </a:xfrm>
          </p:grpSpPr>
          <p:sp>
            <p:nvSpPr>
              <p:cNvPr id="8" name="Freeform: Shape 7">
                <a:extLst>
                  <a:ext uri="{FF2B5EF4-FFF2-40B4-BE49-F238E27FC236}">
                    <a16:creationId xmlns:a16="http://schemas.microsoft.com/office/drawing/2014/main" id="{89014068-CE43-4B8D-B964-7BBE0D301D5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1C3F9683-DAF0-4A30-A2AE-1C9543DE7299}"/>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7" name="Freeform: Shape 6">
              <a:extLst>
                <a:ext uri="{FF2B5EF4-FFF2-40B4-BE49-F238E27FC236}">
                  <a16:creationId xmlns:a16="http://schemas.microsoft.com/office/drawing/2014/main" id="{8270A3CF-1B09-4C96-9FF8-22DC8C2BDE7B}"/>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0" name="Group 9">
            <a:extLst>
              <a:ext uri="{FF2B5EF4-FFF2-40B4-BE49-F238E27FC236}">
                <a16:creationId xmlns:a16="http://schemas.microsoft.com/office/drawing/2014/main" id="{EFC9C704-75EA-4785-B06B-5AA19746D97A}"/>
              </a:ext>
            </a:extLst>
          </p:cNvPr>
          <p:cNvGrpSpPr/>
          <p:nvPr/>
        </p:nvGrpSpPr>
        <p:grpSpPr>
          <a:xfrm>
            <a:off x="9989261" y="1027033"/>
            <a:ext cx="907339" cy="907339"/>
            <a:chOff x="5507488" y="1037772"/>
            <a:chExt cx="907339" cy="907339"/>
          </a:xfrm>
        </p:grpSpPr>
        <p:grpSp>
          <p:nvGrpSpPr>
            <p:cNvPr id="11" name="Group 10">
              <a:extLst>
                <a:ext uri="{FF2B5EF4-FFF2-40B4-BE49-F238E27FC236}">
                  <a16:creationId xmlns:a16="http://schemas.microsoft.com/office/drawing/2014/main" id="{31BDAECF-00F7-4AA8-BEF2-A49ECA1F754E}"/>
                </a:ext>
              </a:extLst>
            </p:cNvPr>
            <p:cNvGrpSpPr/>
            <p:nvPr/>
          </p:nvGrpSpPr>
          <p:grpSpPr>
            <a:xfrm>
              <a:off x="5715872" y="1215056"/>
              <a:ext cx="493114" cy="585485"/>
              <a:chOff x="5715872" y="1215056"/>
              <a:chExt cx="493114" cy="585485"/>
            </a:xfrm>
          </p:grpSpPr>
          <p:sp>
            <p:nvSpPr>
              <p:cNvPr id="13" name="Freeform: Shape 12">
                <a:extLst>
                  <a:ext uri="{FF2B5EF4-FFF2-40B4-BE49-F238E27FC236}">
                    <a16:creationId xmlns:a16="http://schemas.microsoft.com/office/drawing/2014/main" id="{CA0CF04A-F036-4196-BEAB-17BFA8540FE4}"/>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E08DCD1F-F8B4-40AB-8B14-206670ED450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12" name="Freeform: Shape 11">
              <a:extLst>
                <a:ext uri="{FF2B5EF4-FFF2-40B4-BE49-F238E27FC236}">
                  <a16:creationId xmlns:a16="http://schemas.microsoft.com/office/drawing/2014/main" id="{34D27084-3825-41D7-9D35-09FA0F984517}"/>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15" name="Group 14">
            <a:extLst>
              <a:ext uri="{FF2B5EF4-FFF2-40B4-BE49-F238E27FC236}">
                <a16:creationId xmlns:a16="http://schemas.microsoft.com/office/drawing/2014/main" id="{E883A8C1-FAD4-46D3-AACF-1012E0E5FB8E}"/>
              </a:ext>
            </a:extLst>
          </p:cNvPr>
          <p:cNvGrpSpPr/>
          <p:nvPr/>
        </p:nvGrpSpPr>
        <p:grpSpPr>
          <a:xfrm>
            <a:off x="2768206" y="1027033"/>
            <a:ext cx="907339" cy="907339"/>
            <a:chOff x="9968440" y="3403790"/>
            <a:chExt cx="907339" cy="907339"/>
          </a:xfrm>
        </p:grpSpPr>
        <p:sp>
          <p:nvSpPr>
            <p:cNvPr id="16" name="Freeform: Shape 15">
              <a:extLst>
                <a:ext uri="{FF2B5EF4-FFF2-40B4-BE49-F238E27FC236}">
                  <a16:creationId xmlns:a16="http://schemas.microsoft.com/office/drawing/2014/main" id="{1FA9C0E2-B001-4937-9AFE-B722DB0032EA}"/>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17" name="Graphic 16">
              <a:extLst>
                <a:ext uri="{FF2B5EF4-FFF2-40B4-BE49-F238E27FC236}">
                  <a16:creationId xmlns:a16="http://schemas.microsoft.com/office/drawing/2014/main" id="{DFE179C5-FDEB-4697-85B9-DE1764DCDA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18" name="Group 17">
            <a:extLst>
              <a:ext uri="{FF2B5EF4-FFF2-40B4-BE49-F238E27FC236}">
                <a16:creationId xmlns:a16="http://schemas.microsoft.com/office/drawing/2014/main" id="{45EC723C-3F52-4C3C-9AD5-F23B564160DE}"/>
              </a:ext>
            </a:extLst>
          </p:cNvPr>
          <p:cNvGrpSpPr/>
          <p:nvPr/>
        </p:nvGrpSpPr>
        <p:grpSpPr>
          <a:xfrm>
            <a:off x="7100839" y="1027033"/>
            <a:ext cx="907339" cy="907339"/>
            <a:chOff x="1347764" y="3403790"/>
            <a:chExt cx="907339" cy="907339"/>
          </a:xfrm>
        </p:grpSpPr>
        <p:sp>
          <p:nvSpPr>
            <p:cNvPr id="19" name="Freeform: Shape 18">
              <a:extLst>
                <a:ext uri="{FF2B5EF4-FFF2-40B4-BE49-F238E27FC236}">
                  <a16:creationId xmlns:a16="http://schemas.microsoft.com/office/drawing/2014/main" id="{B78EB1F7-7665-4904-A6B7-642755365BA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1E586CF1-A1A3-424D-859A-AF1E8C75DE00}"/>
                </a:ext>
              </a:extLst>
            </p:cNvPr>
            <p:cNvGrpSpPr/>
            <p:nvPr/>
          </p:nvGrpSpPr>
          <p:grpSpPr>
            <a:xfrm>
              <a:off x="1535630" y="3560998"/>
              <a:ext cx="531607" cy="592923"/>
              <a:chOff x="1045285" y="2139084"/>
              <a:chExt cx="648186" cy="722948"/>
            </a:xfrm>
          </p:grpSpPr>
          <p:sp>
            <p:nvSpPr>
              <p:cNvPr id="21" name="Freeform: Shape 20">
                <a:extLst>
                  <a:ext uri="{FF2B5EF4-FFF2-40B4-BE49-F238E27FC236}">
                    <a16:creationId xmlns:a16="http://schemas.microsoft.com/office/drawing/2014/main" id="{B2463B98-A197-4724-85A0-8BB406377303}"/>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DD749F55-8E17-4285-A4A3-4795D5734155}"/>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D73007D4-AC48-4E27-AC46-2AEA392460D0}"/>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CB82096C-FD67-4807-B043-E811C6867FC4}"/>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25" name="Group 24">
            <a:extLst>
              <a:ext uri="{FF2B5EF4-FFF2-40B4-BE49-F238E27FC236}">
                <a16:creationId xmlns:a16="http://schemas.microsoft.com/office/drawing/2014/main" id="{2FC0820C-CA7D-4E8B-BD8F-4DA6C006E2FC}"/>
              </a:ext>
            </a:extLst>
          </p:cNvPr>
          <p:cNvGrpSpPr/>
          <p:nvPr/>
        </p:nvGrpSpPr>
        <p:grpSpPr>
          <a:xfrm>
            <a:off x="5656628" y="1027033"/>
            <a:ext cx="907339" cy="907339"/>
            <a:chOff x="1975883" y="933449"/>
            <a:chExt cx="907339" cy="907339"/>
          </a:xfrm>
        </p:grpSpPr>
        <p:sp>
          <p:nvSpPr>
            <p:cNvPr id="26" name="Freeform: Shape 25">
              <a:extLst>
                <a:ext uri="{FF2B5EF4-FFF2-40B4-BE49-F238E27FC236}">
                  <a16:creationId xmlns:a16="http://schemas.microsoft.com/office/drawing/2014/main" id="{8179CED7-A122-441C-B003-183345F6603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BEAB9A70-3682-4133-A6F5-D172AD43829B}"/>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28" name="Group 27">
            <a:extLst>
              <a:ext uri="{FF2B5EF4-FFF2-40B4-BE49-F238E27FC236}">
                <a16:creationId xmlns:a16="http://schemas.microsoft.com/office/drawing/2014/main" id="{1BDEE998-A036-420C-9A4D-6DF4F6366499}"/>
              </a:ext>
            </a:extLst>
          </p:cNvPr>
          <p:cNvGrpSpPr/>
          <p:nvPr/>
        </p:nvGrpSpPr>
        <p:grpSpPr>
          <a:xfrm>
            <a:off x="8545050" y="1027033"/>
            <a:ext cx="907339" cy="907339"/>
            <a:chOff x="845765" y="1367209"/>
            <a:chExt cx="907339" cy="907339"/>
          </a:xfrm>
        </p:grpSpPr>
        <p:sp>
          <p:nvSpPr>
            <p:cNvPr descr="Apple with solid fill" id="29" name="Graphic 4">
              <a:extLst>
                <a:ext uri="{FF2B5EF4-FFF2-40B4-BE49-F238E27FC236}">
                  <a16:creationId xmlns:a16="http://schemas.microsoft.com/office/drawing/2014/main" id="{D18ADB42-80E6-4CC6-82E4-E026C8647D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E927A64D-0F43-464B-92B4-F293EB4E9476}"/>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1" name="Group 30">
            <a:extLst>
              <a:ext uri="{FF2B5EF4-FFF2-40B4-BE49-F238E27FC236}">
                <a16:creationId xmlns:a16="http://schemas.microsoft.com/office/drawing/2014/main" id="{E2017712-CC90-4FB4-B962-E0492E7B03C8}"/>
              </a:ext>
            </a:extLst>
          </p:cNvPr>
          <p:cNvGrpSpPr/>
          <p:nvPr/>
        </p:nvGrpSpPr>
        <p:grpSpPr>
          <a:xfrm>
            <a:off x="1323995" y="1027033"/>
            <a:ext cx="907339" cy="907339"/>
            <a:chOff x="1970041" y="1367209"/>
            <a:chExt cx="907339" cy="907339"/>
          </a:xfrm>
        </p:grpSpPr>
        <p:pic>
          <p:nvPicPr>
            <p:cNvPr descr="Lion with solid fill" id="32" name="Graphic 31">
              <a:extLst>
                <a:ext uri="{FF2B5EF4-FFF2-40B4-BE49-F238E27FC236}">
                  <a16:creationId xmlns:a16="http://schemas.microsoft.com/office/drawing/2014/main" id="{E4F61E7E-5992-438F-9195-B0BB967609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33" name="Freeform: Shape 32">
              <a:extLst>
                <a:ext uri="{FF2B5EF4-FFF2-40B4-BE49-F238E27FC236}">
                  <a16:creationId xmlns:a16="http://schemas.microsoft.com/office/drawing/2014/main" id="{E8144136-D0AB-4CF2-AA2D-9E7AB371F1CC}"/>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35" name="Picture 5">
            <a:extLst>
              <a:ext uri="{FF2B5EF4-FFF2-40B4-BE49-F238E27FC236}">
                <a16:creationId xmlns:a16="http://schemas.microsoft.com/office/drawing/2014/main" id="{AD5CD668-5F1C-4703-81DA-8ABDA96CF0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129608" y="2326506"/>
            <a:ext cx="1953629" cy="1953629"/>
          </a:xfrm>
          <a:prstGeom prst="rect">
            <a:avLst/>
          </a:prstGeom>
        </p:spPr>
      </p:pic>
      <p:cxnSp>
        <p:nvCxnSpPr>
          <p:cNvPr id="37" name="Straight Arrow Connector 36">
            <a:extLst>
              <a:ext uri="{FF2B5EF4-FFF2-40B4-BE49-F238E27FC236}">
                <a16:creationId xmlns:a16="http://schemas.microsoft.com/office/drawing/2014/main" id="{FFC482D8-FABC-4D32-BD8F-85C7A9A1D951}"/>
              </a:ext>
            </a:extLst>
          </p:cNvPr>
          <p:cNvCxnSpPr>
            <a:endCxn id="35" idx="1"/>
          </p:cNvCxnSpPr>
          <p:nvPr/>
        </p:nvCxnSpPr>
        <p:spPr>
          <a:xfrm>
            <a:off x="1777664" y="2037300"/>
            <a:ext cx="3351944" cy="1266021"/>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A1AAB91-0099-44DD-B696-E7ED11025271}"/>
              </a:ext>
            </a:extLst>
          </p:cNvPr>
          <p:cNvCxnSpPr>
            <a:cxnSpLocks/>
            <a:endCxn id="35" idx="3"/>
          </p:cNvCxnSpPr>
          <p:nvPr/>
        </p:nvCxnSpPr>
        <p:spPr>
          <a:xfrm flipH="1">
            <a:off x="7083237" y="2115139"/>
            <a:ext cx="3331099" cy="1188182"/>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F29654-39EA-46D4-B37F-F0E4F2DEE8CC}"/>
              </a:ext>
            </a:extLst>
          </p:cNvPr>
          <p:cNvCxnSpPr>
            <a:cxnSpLocks/>
          </p:cNvCxnSpPr>
          <p:nvPr/>
        </p:nvCxnSpPr>
        <p:spPr>
          <a:xfrm flipH="1">
            <a:off x="6933235" y="2091580"/>
            <a:ext cx="1932973" cy="8913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0A549-F677-41A4-BEE7-D13F303F7C34}"/>
              </a:ext>
            </a:extLst>
          </p:cNvPr>
          <p:cNvCxnSpPr>
            <a:cxnSpLocks/>
          </p:cNvCxnSpPr>
          <p:nvPr/>
        </p:nvCxnSpPr>
        <p:spPr>
          <a:xfrm flipH="1">
            <a:off x="6096000" y="2095251"/>
            <a:ext cx="19179" cy="57505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F70F77-F292-4655-BFD4-496145046C6C}"/>
              </a:ext>
            </a:extLst>
          </p:cNvPr>
          <p:cNvCxnSpPr>
            <a:cxnSpLocks/>
          </p:cNvCxnSpPr>
          <p:nvPr/>
        </p:nvCxnSpPr>
        <p:spPr>
          <a:xfrm>
            <a:off x="4627591" y="2037300"/>
            <a:ext cx="770035" cy="671930"/>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FFC7EE9-41A0-40F9-84E0-6FF1FA95D7D8}"/>
              </a:ext>
            </a:extLst>
          </p:cNvPr>
          <p:cNvCxnSpPr>
            <a:cxnSpLocks/>
          </p:cNvCxnSpPr>
          <p:nvPr/>
        </p:nvCxnSpPr>
        <p:spPr>
          <a:xfrm flipH="1">
            <a:off x="6829912" y="2010776"/>
            <a:ext cx="722202" cy="656404"/>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96970C-1FB5-4B75-B15A-D0415D36CA23}"/>
              </a:ext>
            </a:extLst>
          </p:cNvPr>
          <p:cNvCxnSpPr>
            <a:cxnSpLocks/>
          </p:cNvCxnSpPr>
          <p:nvPr/>
        </p:nvCxnSpPr>
        <p:spPr>
          <a:xfrm>
            <a:off x="3394366" y="2037301"/>
            <a:ext cx="1792035" cy="945609"/>
          </a:xfrm>
          <a:prstGeom prst="straightConnector1">
            <a:avLst/>
          </a:prstGeom>
          <a:ln cap="rnd" w="53975">
            <a:solidFill>
              <a:srgbClr val="276696"/>
            </a:solidFill>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62C5BF7E-E4CA-4436-A653-6930A84AC133}"/>
              </a:ext>
            </a:extLst>
          </p:cNvPr>
          <p:cNvGrpSpPr/>
          <p:nvPr/>
        </p:nvGrpSpPr>
        <p:grpSpPr>
          <a:xfrm>
            <a:off x="2259006" y="3693002"/>
            <a:ext cx="2362200" cy="2012141"/>
            <a:chOff x="2259006" y="4318042"/>
            <a:chExt cx="2362200" cy="2012141"/>
          </a:xfrm>
        </p:grpSpPr>
        <p:pic>
          <p:nvPicPr>
            <p:cNvPr id="55" name="Graphic 23">
              <a:extLst>
                <a:ext uri="{FF2B5EF4-FFF2-40B4-BE49-F238E27FC236}">
                  <a16:creationId xmlns:a16="http://schemas.microsoft.com/office/drawing/2014/main" id="{8A058CA2-84B1-4A9B-93E1-6564603F786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6" name="TextBox 55">
              <a:extLst>
                <a:ext uri="{FF2B5EF4-FFF2-40B4-BE49-F238E27FC236}">
                  <a16:creationId xmlns:a16="http://schemas.microsoft.com/office/drawing/2014/main" id="{7797B224-6D87-4186-8616-5F11EE4FECC6}"/>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1" name="Group 60">
            <a:extLst>
              <a:ext uri="{FF2B5EF4-FFF2-40B4-BE49-F238E27FC236}">
                <a16:creationId xmlns:a16="http://schemas.microsoft.com/office/drawing/2014/main" id="{F1D0D3A8-1BDA-4480-9C43-A971795E089A}"/>
              </a:ext>
            </a:extLst>
          </p:cNvPr>
          <p:cNvGrpSpPr/>
          <p:nvPr/>
        </p:nvGrpSpPr>
        <p:grpSpPr>
          <a:xfrm>
            <a:off x="4459184" y="4122365"/>
            <a:ext cx="3326114" cy="2013615"/>
            <a:chOff x="4459184" y="4492757"/>
            <a:chExt cx="3326114" cy="2013615"/>
          </a:xfrm>
        </p:grpSpPr>
        <p:pic>
          <p:nvPicPr>
            <p:cNvPr id="54" name="Graphic 53">
              <a:extLst>
                <a:ext uri="{FF2B5EF4-FFF2-40B4-BE49-F238E27FC236}">
                  <a16:creationId xmlns:a16="http://schemas.microsoft.com/office/drawing/2014/main" id="{B3711706-A145-485C-B15C-56A723091A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162578" y="4492757"/>
              <a:ext cx="1935636" cy="1935636"/>
            </a:xfrm>
            <a:prstGeom prst="rect">
              <a:avLst/>
            </a:prstGeom>
          </p:spPr>
        </p:pic>
        <p:sp>
          <p:nvSpPr>
            <p:cNvPr id="57" name="TextBox 56">
              <a:extLst>
                <a:ext uri="{FF2B5EF4-FFF2-40B4-BE49-F238E27FC236}">
                  <a16:creationId xmlns:a16="http://schemas.microsoft.com/office/drawing/2014/main" id="{45A2FD04-9C9B-4722-ACD0-5630099BE562}"/>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60" name="Group 59">
            <a:extLst>
              <a:ext uri="{FF2B5EF4-FFF2-40B4-BE49-F238E27FC236}">
                <a16:creationId xmlns:a16="http://schemas.microsoft.com/office/drawing/2014/main" id="{93185364-B447-4639-8FAC-25A515556649}"/>
              </a:ext>
            </a:extLst>
          </p:cNvPr>
          <p:cNvGrpSpPr/>
          <p:nvPr/>
        </p:nvGrpSpPr>
        <p:grpSpPr>
          <a:xfrm>
            <a:off x="7811407" y="3814478"/>
            <a:ext cx="1759834" cy="1769188"/>
            <a:chOff x="8008178" y="4444196"/>
            <a:chExt cx="1759834" cy="1769188"/>
          </a:xfrm>
        </p:grpSpPr>
        <p:pic>
          <p:nvPicPr>
            <p:cNvPr id="53" name="Graphic 52">
              <a:extLst>
                <a:ext uri="{FF2B5EF4-FFF2-40B4-BE49-F238E27FC236}">
                  <a16:creationId xmlns:a16="http://schemas.microsoft.com/office/drawing/2014/main" id="{B28FC64B-9927-4CF2-B4B4-C49FA0033B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008178" y="4444196"/>
              <a:ext cx="1759834" cy="1759834"/>
            </a:xfrm>
            <a:prstGeom prst="rect">
              <a:avLst/>
            </a:prstGeom>
          </p:spPr>
        </p:pic>
        <p:sp>
          <p:nvSpPr>
            <p:cNvPr id="58" name="TextBox 57">
              <a:extLst>
                <a:ext uri="{FF2B5EF4-FFF2-40B4-BE49-F238E27FC236}">
                  <a16:creationId xmlns:a16="http://schemas.microsoft.com/office/drawing/2014/main" id="{9F612660-150C-4C78-A7EC-D620ADC123A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64" name="Straight Arrow Connector 63">
            <a:extLst>
              <a:ext uri="{FF2B5EF4-FFF2-40B4-BE49-F238E27FC236}">
                <a16:creationId xmlns:a16="http://schemas.microsoft.com/office/drawing/2014/main" id="{95B03FFA-DF16-4E1C-B143-EFBC3DE7E0F8}"/>
              </a:ext>
            </a:extLst>
          </p:cNvPr>
          <p:cNvCxnSpPr>
            <a:cxnSpLocks/>
          </p:cNvCxnSpPr>
          <p:nvPr/>
        </p:nvCxnSpPr>
        <p:spPr>
          <a:xfrm flipH="1">
            <a:off x="4416401" y="3884745"/>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E31591A-329D-4C1D-B950-D350E8542660}"/>
              </a:ext>
            </a:extLst>
          </p:cNvPr>
          <p:cNvCxnSpPr>
            <a:cxnSpLocks/>
          </p:cNvCxnSpPr>
          <p:nvPr/>
        </p:nvCxnSpPr>
        <p:spPr>
          <a:xfrm>
            <a:off x="6750250" y="3875091"/>
            <a:ext cx="1035048" cy="544509"/>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E002FC5-B0E0-4AC6-A0A8-518141565CE3}"/>
              </a:ext>
            </a:extLst>
          </p:cNvPr>
          <p:cNvCxnSpPr>
            <a:cxnSpLocks/>
          </p:cNvCxnSpPr>
          <p:nvPr/>
        </p:nvCxnSpPr>
        <p:spPr>
          <a:xfrm>
            <a:off x="6105589" y="3978791"/>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8304864"/>
      </p:ext>
    </p:extLst>
  </p:cSld>
  <p:clrMapOvr>
    <a:masterClrMapping/>
  </p:clrMapOvr>
  <mc:AlternateContent xmlns:mc="http://schemas.openxmlformats.org/markup-compatibility/2006" xmlns:p159="http://schemas.microsoft.com/office/powerpoint/2015/09/main">
    <mc:Choice Requires="p159">
      <p:transition advTm="18297" spd="slow">
        <p159:morph option="byObject"/>
      </p:transition>
    </mc:Choice>
    <mc:Fallback xmlns="">
      <p:transition advTm="182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7"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anim calcmode="lin" valueType="num">
                                      <p:cBhvr>
                                        <p:cTn dur="500" fill="hold" id="8"/>
                                        <p:tgtEl>
                                          <p:spTgt spid="5"/>
                                        </p:tgtEl>
                                        <p:attrNameLst>
                                          <p:attrName>ppt_x</p:attrName>
                                        </p:attrNameLst>
                                      </p:cBhvr>
                                      <p:tavLst>
                                        <p:tav tm="0">
                                          <p:val>
                                            <p:strVal val="#ppt_x"/>
                                          </p:val>
                                        </p:tav>
                                        <p:tav tm="100000">
                                          <p:val>
                                            <p:strVal val="#ppt_x"/>
                                          </p:val>
                                        </p:tav>
                                      </p:tavLst>
                                    </p:anim>
                                    <p:anim calcmode="lin" valueType="num">
                                      <p:cBhvr>
                                        <p:cTn dur="500" fill="hold" id="9"/>
                                        <p:tgtEl>
                                          <p:spTgt spid="5"/>
                                        </p:tgtEl>
                                        <p:attrNameLst>
                                          <p:attrName>ppt_y</p:attrName>
                                        </p:attrNameLst>
                                      </p:cBhvr>
                                      <p:tavLst>
                                        <p:tav tm="0">
                                          <p:val>
                                            <p:strVal val="#ppt_y-.1"/>
                                          </p:val>
                                        </p:tav>
                                        <p:tav tm="100000">
                                          <p:val>
                                            <p:strVal val="#ppt_y"/>
                                          </p:val>
                                        </p:tav>
                                      </p:tavLst>
                                    </p:anim>
                                  </p:childTnLst>
                                </p:cTn>
                              </p:par>
                            </p:childTnLst>
                          </p:cTn>
                        </p:par>
                        <p:par>
                          <p:cTn fill="hold" id="10">
                            <p:stCondLst>
                              <p:cond delay="500"/>
                            </p:stCondLst>
                            <p:childTnLst>
                              <p:par>
                                <p:cTn fill="hold" id="11" nodeType="afterEffect" presetClass="entr" presetID="47" presetSubtype="0">
                                  <p:stCondLst>
                                    <p:cond delay="0"/>
                                  </p:stCondLst>
                                  <p:childTnLst>
                                    <p:set>
                                      <p:cBhvr>
                                        <p:cTn dur="1" fill="hold" id="12">
                                          <p:stCondLst>
                                            <p:cond delay="0"/>
                                          </p:stCondLst>
                                        </p:cTn>
                                        <p:tgtEl>
                                          <p:spTgt spid="25"/>
                                        </p:tgtEl>
                                        <p:attrNameLst>
                                          <p:attrName>style.visibility</p:attrName>
                                        </p:attrNameLst>
                                      </p:cBhvr>
                                      <p:to>
                                        <p:strVal val="visible"/>
                                      </p:to>
                                    </p:set>
                                    <p:animEffect filter="fade" transition="in">
                                      <p:cBhvr>
                                        <p:cTn dur="500" id="13"/>
                                        <p:tgtEl>
                                          <p:spTgt spid="25"/>
                                        </p:tgtEl>
                                      </p:cBhvr>
                                    </p:animEffect>
                                    <p:anim calcmode="lin" valueType="num">
                                      <p:cBhvr>
                                        <p:cTn dur="500" fill="hold" id="14"/>
                                        <p:tgtEl>
                                          <p:spTgt spid="25"/>
                                        </p:tgtEl>
                                        <p:attrNameLst>
                                          <p:attrName>ppt_x</p:attrName>
                                        </p:attrNameLst>
                                      </p:cBhvr>
                                      <p:tavLst>
                                        <p:tav tm="0">
                                          <p:val>
                                            <p:strVal val="#ppt_x"/>
                                          </p:val>
                                        </p:tav>
                                        <p:tav tm="100000">
                                          <p:val>
                                            <p:strVal val="#ppt_x"/>
                                          </p:val>
                                        </p:tav>
                                      </p:tavLst>
                                    </p:anim>
                                    <p:anim calcmode="lin" valueType="num">
                                      <p:cBhvr>
                                        <p:cTn dur="500" fill="hold" id="15"/>
                                        <p:tgtEl>
                                          <p:spTgt spid="25"/>
                                        </p:tgtEl>
                                        <p:attrNameLst>
                                          <p:attrName>ppt_y</p:attrName>
                                        </p:attrNameLst>
                                      </p:cBhvr>
                                      <p:tavLst>
                                        <p:tav tm="0">
                                          <p:val>
                                            <p:strVal val="#ppt_y-.1"/>
                                          </p:val>
                                        </p:tav>
                                        <p:tav tm="100000">
                                          <p:val>
                                            <p:strVal val="#ppt_y"/>
                                          </p:val>
                                        </p:tav>
                                      </p:tavLst>
                                    </p:anim>
                                  </p:childTnLst>
                                </p:cTn>
                              </p:par>
                            </p:childTnLst>
                          </p:cTn>
                        </p:par>
                        <p:par>
                          <p:cTn fill="hold" id="16">
                            <p:stCondLst>
                              <p:cond delay="1000"/>
                            </p:stCondLst>
                            <p:childTnLst>
                              <p:par>
                                <p:cTn fill="hold" id="17" nodeType="afterEffect" presetClass="entr" presetID="47" presetSubtype="0">
                                  <p:stCondLst>
                                    <p:cond delay="0"/>
                                  </p:stCondLst>
                                  <p:childTnLst>
                                    <p:set>
                                      <p:cBhvr>
                                        <p:cTn dur="1" fill="hold" id="18">
                                          <p:stCondLst>
                                            <p:cond delay="0"/>
                                          </p:stCondLst>
                                        </p:cTn>
                                        <p:tgtEl>
                                          <p:spTgt spid="18"/>
                                        </p:tgtEl>
                                        <p:attrNameLst>
                                          <p:attrName>style.visibility</p:attrName>
                                        </p:attrNameLst>
                                      </p:cBhvr>
                                      <p:to>
                                        <p:strVal val="visible"/>
                                      </p:to>
                                    </p:set>
                                    <p:animEffect filter="fade" transition="in">
                                      <p:cBhvr>
                                        <p:cTn dur="500" id="19"/>
                                        <p:tgtEl>
                                          <p:spTgt spid="18"/>
                                        </p:tgtEl>
                                      </p:cBhvr>
                                    </p:animEffect>
                                    <p:anim calcmode="lin" valueType="num">
                                      <p:cBhvr>
                                        <p:cTn dur="500" fill="hold" id="20"/>
                                        <p:tgtEl>
                                          <p:spTgt spid="18"/>
                                        </p:tgtEl>
                                        <p:attrNameLst>
                                          <p:attrName>ppt_x</p:attrName>
                                        </p:attrNameLst>
                                      </p:cBhvr>
                                      <p:tavLst>
                                        <p:tav tm="0">
                                          <p:val>
                                            <p:strVal val="#ppt_x"/>
                                          </p:val>
                                        </p:tav>
                                        <p:tav tm="100000">
                                          <p:val>
                                            <p:strVal val="#ppt_x"/>
                                          </p:val>
                                        </p:tav>
                                      </p:tavLst>
                                    </p:anim>
                                    <p:anim calcmode="lin" valueType="num">
                                      <p:cBhvr>
                                        <p:cTn dur="500" fill="hold" id="21"/>
                                        <p:tgtEl>
                                          <p:spTgt spid="18"/>
                                        </p:tgtEl>
                                        <p:attrNameLst>
                                          <p:attrName>ppt_y</p:attrName>
                                        </p:attrNameLst>
                                      </p:cBhvr>
                                      <p:tavLst>
                                        <p:tav tm="0">
                                          <p:val>
                                            <p:strVal val="#ppt_y-.1"/>
                                          </p:val>
                                        </p:tav>
                                        <p:tav tm="100000">
                                          <p:val>
                                            <p:strVal val="#ppt_y"/>
                                          </p:val>
                                        </p:tav>
                                      </p:tavLst>
                                    </p:anim>
                                  </p:childTnLst>
                                </p:cTn>
                              </p:par>
                            </p:childTnLst>
                          </p:cTn>
                        </p:par>
                        <p:par>
                          <p:cTn fill="hold" id="22">
                            <p:stCondLst>
                              <p:cond delay="1500"/>
                            </p:stCondLst>
                            <p:childTnLst>
                              <p:par>
                                <p:cTn fill="hold" id="23" nodeType="afterEffect" presetClass="entr" presetID="47" presetSubtype="0">
                                  <p:stCondLst>
                                    <p:cond delay="0"/>
                                  </p:stCondLst>
                                  <p:childTnLst>
                                    <p:set>
                                      <p:cBhvr>
                                        <p:cTn dur="1" fill="hold" id="24">
                                          <p:stCondLst>
                                            <p:cond delay="0"/>
                                          </p:stCondLst>
                                        </p:cTn>
                                        <p:tgtEl>
                                          <p:spTgt spid="15"/>
                                        </p:tgtEl>
                                        <p:attrNameLst>
                                          <p:attrName>style.visibility</p:attrName>
                                        </p:attrNameLst>
                                      </p:cBhvr>
                                      <p:to>
                                        <p:strVal val="visible"/>
                                      </p:to>
                                    </p:set>
                                    <p:animEffect filter="fade" transition="in">
                                      <p:cBhvr>
                                        <p:cTn dur="500" id="25"/>
                                        <p:tgtEl>
                                          <p:spTgt spid="15"/>
                                        </p:tgtEl>
                                      </p:cBhvr>
                                    </p:animEffect>
                                    <p:anim calcmode="lin" valueType="num">
                                      <p:cBhvr>
                                        <p:cTn dur="500" fill="hold" id="26"/>
                                        <p:tgtEl>
                                          <p:spTgt spid="15"/>
                                        </p:tgtEl>
                                        <p:attrNameLst>
                                          <p:attrName>ppt_x</p:attrName>
                                        </p:attrNameLst>
                                      </p:cBhvr>
                                      <p:tavLst>
                                        <p:tav tm="0">
                                          <p:val>
                                            <p:strVal val="#ppt_x"/>
                                          </p:val>
                                        </p:tav>
                                        <p:tav tm="100000">
                                          <p:val>
                                            <p:strVal val="#ppt_x"/>
                                          </p:val>
                                        </p:tav>
                                      </p:tavLst>
                                    </p:anim>
                                    <p:anim calcmode="lin" valueType="num">
                                      <p:cBhvr>
                                        <p:cTn dur="500" fill="hold" id="27"/>
                                        <p:tgtEl>
                                          <p:spTgt spid="15"/>
                                        </p:tgtEl>
                                        <p:attrNameLst>
                                          <p:attrName>ppt_y</p:attrName>
                                        </p:attrNameLst>
                                      </p:cBhvr>
                                      <p:tavLst>
                                        <p:tav tm="0">
                                          <p:val>
                                            <p:strVal val="#ppt_y-.1"/>
                                          </p:val>
                                        </p:tav>
                                        <p:tav tm="100000">
                                          <p:val>
                                            <p:strVal val="#ppt_y"/>
                                          </p:val>
                                        </p:tav>
                                      </p:tavLst>
                                    </p:anim>
                                  </p:childTnLst>
                                </p:cTn>
                              </p:par>
                            </p:childTnLst>
                          </p:cTn>
                        </p:par>
                        <p:par>
                          <p:cTn fill="hold" id="28">
                            <p:stCondLst>
                              <p:cond delay="2000"/>
                            </p:stCondLst>
                            <p:childTnLst>
                              <p:par>
                                <p:cTn fill="hold" id="29" nodeType="afterEffect" presetClass="entr" presetID="47" presetSubtype="0">
                                  <p:stCondLst>
                                    <p:cond delay="0"/>
                                  </p:stCondLst>
                                  <p:childTnLst>
                                    <p:set>
                                      <p:cBhvr>
                                        <p:cTn dur="1" fill="hold" id="30">
                                          <p:stCondLst>
                                            <p:cond delay="0"/>
                                          </p:stCondLst>
                                        </p:cTn>
                                        <p:tgtEl>
                                          <p:spTgt spid="28"/>
                                        </p:tgtEl>
                                        <p:attrNameLst>
                                          <p:attrName>style.visibility</p:attrName>
                                        </p:attrNameLst>
                                      </p:cBhvr>
                                      <p:to>
                                        <p:strVal val="visible"/>
                                      </p:to>
                                    </p:set>
                                    <p:animEffect filter="fade" transition="in">
                                      <p:cBhvr>
                                        <p:cTn dur="500" id="31"/>
                                        <p:tgtEl>
                                          <p:spTgt spid="28"/>
                                        </p:tgtEl>
                                      </p:cBhvr>
                                    </p:animEffect>
                                    <p:anim calcmode="lin" valueType="num">
                                      <p:cBhvr>
                                        <p:cTn dur="500" fill="hold" id="32"/>
                                        <p:tgtEl>
                                          <p:spTgt spid="28"/>
                                        </p:tgtEl>
                                        <p:attrNameLst>
                                          <p:attrName>ppt_x</p:attrName>
                                        </p:attrNameLst>
                                      </p:cBhvr>
                                      <p:tavLst>
                                        <p:tav tm="0">
                                          <p:val>
                                            <p:strVal val="#ppt_x"/>
                                          </p:val>
                                        </p:tav>
                                        <p:tav tm="100000">
                                          <p:val>
                                            <p:strVal val="#ppt_x"/>
                                          </p:val>
                                        </p:tav>
                                      </p:tavLst>
                                    </p:anim>
                                    <p:anim calcmode="lin" valueType="num">
                                      <p:cBhvr>
                                        <p:cTn dur="500" fill="hold" id="33"/>
                                        <p:tgtEl>
                                          <p:spTgt spid="28"/>
                                        </p:tgtEl>
                                        <p:attrNameLst>
                                          <p:attrName>ppt_y</p:attrName>
                                        </p:attrNameLst>
                                      </p:cBhvr>
                                      <p:tavLst>
                                        <p:tav tm="0">
                                          <p:val>
                                            <p:strVal val="#ppt_y-.1"/>
                                          </p:val>
                                        </p:tav>
                                        <p:tav tm="100000">
                                          <p:val>
                                            <p:strVal val="#ppt_y"/>
                                          </p:val>
                                        </p:tav>
                                      </p:tavLst>
                                    </p:anim>
                                  </p:childTnLst>
                                </p:cTn>
                              </p:par>
                            </p:childTnLst>
                          </p:cTn>
                        </p:par>
                        <p:par>
                          <p:cTn fill="hold" id="34">
                            <p:stCondLst>
                              <p:cond delay="2500"/>
                            </p:stCondLst>
                            <p:childTnLst>
                              <p:par>
                                <p:cTn fill="hold" id="35" nodeType="afterEffect" presetClass="entr" presetID="47" presetSubtype="0">
                                  <p:stCondLst>
                                    <p:cond delay="0"/>
                                  </p:stCondLst>
                                  <p:childTnLst>
                                    <p:set>
                                      <p:cBhvr>
                                        <p:cTn dur="1" fill="hold" id="36">
                                          <p:stCondLst>
                                            <p:cond delay="0"/>
                                          </p:stCondLst>
                                        </p:cTn>
                                        <p:tgtEl>
                                          <p:spTgt spid="31"/>
                                        </p:tgtEl>
                                        <p:attrNameLst>
                                          <p:attrName>style.visibility</p:attrName>
                                        </p:attrNameLst>
                                      </p:cBhvr>
                                      <p:to>
                                        <p:strVal val="visible"/>
                                      </p:to>
                                    </p:set>
                                    <p:animEffect filter="fade" transition="in">
                                      <p:cBhvr>
                                        <p:cTn dur="500" id="37"/>
                                        <p:tgtEl>
                                          <p:spTgt spid="31"/>
                                        </p:tgtEl>
                                      </p:cBhvr>
                                    </p:animEffect>
                                    <p:anim calcmode="lin" valueType="num">
                                      <p:cBhvr>
                                        <p:cTn dur="500" fill="hold" id="38"/>
                                        <p:tgtEl>
                                          <p:spTgt spid="31"/>
                                        </p:tgtEl>
                                        <p:attrNameLst>
                                          <p:attrName>ppt_x</p:attrName>
                                        </p:attrNameLst>
                                      </p:cBhvr>
                                      <p:tavLst>
                                        <p:tav tm="0">
                                          <p:val>
                                            <p:strVal val="#ppt_x"/>
                                          </p:val>
                                        </p:tav>
                                        <p:tav tm="100000">
                                          <p:val>
                                            <p:strVal val="#ppt_x"/>
                                          </p:val>
                                        </p:tav>
                                      </p:tavLst>
                                    </p:anim>
                                    <p:anim calcmode="lin" valueType="num">
                                      <p:cBhvr>
                                        <p:cTn dur="500" fill="hold" id="39"/>
                                        <p:tgtEl>
                                          <p:spTgt spid="31"/>
                                        </p:tgtEl>
                                        <p:attrNameLst>
                                          <p:attrName>ppt_y</p:attrName>
                                        </p:attrNameLst>
                                      </p:cBhvr>
                                      <p:tavLst>
                                        <p:tav tm="0">
                                          <p:val>
                                            <p:strVal val="#ppt_y-.1"/>
                                          </p:val>
                                        </p:tav>
                                        <p:tav tm="100000">
                                          <p:val>
                                            <p:strVal val="#ppt_y"/>
                                          </p:val>
                                        </p:tav>
                                      </p:tavLst>
                                    </p:anim>
                                  </p:childTnLst>
                                </p:cTn>
                              </p:par>
                            </p:childTnLst>
                          </p:cTn>
                        </p:par>
                        <p:par>
                          <p:cTn fill="hold" id="40">
                            <p:stCondLst>
                              <p:cond delay="3000"/>
                            </p:stCondLst>
                            <p:childTnLst>
                              <p:par>
                                <p:cTn fill="hold" id="41" nodeType="afterEffect" presetClass="entr" presetID="47" presetSubtype="0">
                                  <p:stCondLst>
                                    <p:cond delay="0"/>
                                  </p:stCondLst>
                                  <p:childTnLst>
                                    <p:set>
                                      <p:cBhvr>
                                        <p:cTn dur="1" fill="hold" id="42">
                                          <p:stCondLst>
                                            <p:cond delay="0"/>
                                          </p:stCondLst>
                                        </p:cTn>
                                        <p:tgtEl>
                                          <p:spTgt spid="10"/>
                                        </p:tgtEl>
                                        <p:attrNameLst>
                                          <p:attrName>style.visibility</p:attrName>
                                        </p:attrNameLst>
                                      </p:cBhvr>
                                      <p:to>
                                        <p:strVal val="visible"/>
                                      </p:to>
                                    </p:set>
                                    <p:animEffect filter="fade" transition="in">
                                      <p:cBhvr>
                                        <p:cTn dur="500" id="43"/>
                                        <p:tgtEl>
                                          <p:spTgt spid="10"/>
                                        </p:tgtEl>
                                      </p:cBhvr>
                                    </p:animEffect>
                                    <p:anim calcmode="lin" valueType="num">
                                      <p:cBhvr>
                                        <p:cTn dur="500" fill="hold" id="44"/>
                                        <p:tgtEl>
                                          <p:spTgt spid="10"/>
                                        </p:tgtEl>
                                        <p:attrNameLst>
                                          <p:attrName>ppt_x</p:attrName>
                                        </p:attrNameLst>
                                      </p:cBhvr>
                                      <p:tavLst>
                                        <p:tav tm="0">
                                          <p:val>
                                            <p:strVal val="#ppt_x"/>
                                          </p:val>
                                        </p:tav>
                                        <p:tav tm="100000">
                                          <p:val>
                                            <p:strVal val="#ppt_x"/>
                                          </p:val>
                                        </p:tav>
                                      </p:tavLst>
                                    </p:anim>
                                    <p:anim calcmode="lin" valueType="num">
                                      <p:cBhvr>
                                        <p:cTn dur="500" fill="hold" id="45"/>
                                        <p:tgtEl>
                                          <p:spTgt spid="10"/>
                                        </p:tgtEl>
                                        <p:attrNameLst>
                                          <p:attrName>ppt_y</p:attrName>
                                        </p:attrNameLst>
                                      </p:cBhvr>
                                      <p:tavLst>
                                        <p:tav tm="0">
                                          <p:val>
                                            <p:strVal val="#ppt_y-.1"/>
                                          </p:val>
                                        </p:tav>
                                        <p:tav tm="100000">
                                          <p:val>
                                            <p:strVal val="#ppt_y"/>
                                          </p:val>
                                        </p:tav>
                                      </p:tavLst>
                                    </p:anim>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22" presetSubtype="8" repeatCount="2000">
                                  <p:stCondLst>
                                    <p:cond delay="0"/>
                                  </p:stCondLst>
                                  <p:childTnLst>
                                    <p:set>
                                      <p:cBhvr>
                                        <p:cTn dur="1" fill="hold" id="49">
                                          <p:stCondLst>
                                            <p:cond delay="0"/>
                                          </p:stCondLst>
                                        </p:cTn>
                                        <p:tgtEl>
                                          <p:spTgt spid="37"/>
                                        </p:tgtEl>
                                        <p:attrNameLst>
                                          <p:attrName>style.visibility</p:attrName>
                                        </p:attrNameLst>
                                      </p:cBhvr>
                                      <p:to>
                                        <p:strVal val="visible"/>
                                      </p:to>
                                    </p:set>
                                    <p:animEffect filter="wipe(left)" transition="in">
                                      <p:cBhvr>
                                        <p:cTn dur="1500" id="50"/>
                                        <p:tgtEl>
                                          <p:spTgt spid="37"/>
                                        </p:tgtEl>
                                      </p:cBhvr>
                                    </p:animEffect>
                                  </p:childTnLst>
                                </p:cTn>
                              </p:par>
                              <p:par>
                                <p:cTn fill="hold" id="51" nodeType="withEffect" presetClass="entr" presetID="22" presetSubtype="2" repeatCount="2000">
                                  <p:stCondLst>
                                    <p:cond delay="0"/>
                                  </p:stCondLst>
                                  <p:childTnLst>
                                    <p:set>
                                      <p:cBhvr>
                                        <p:cTn dur="1" fill="hold" id="52">
                                          <p:stCondLst>
                                            <p:cond delay="0"/>
                                          </p:stCondLst>
                                        </p:cTn>
                                        <p:tgtEl>
                                          <p:spTgt spid="38"/>
                                        </p:tgtEl>
                                        <p:attrNameLst>
                                          <p:attrName>style.visibility</p:attrName>
                                        </p:attrNameLst>
                                      </p:cBhvr>
                                      <p:to>
                                        <p:strVal val="visible"/>
                                      </p:to>
                                    </p:set>
                                    <p:animEffect filter="wipe(right)" transition="in">
                                      <p:cBhvr>
                                        <p:cTn dur="1500" id="53"/>
                                        <p:tgtEl>
                                          <p:spTgt spid="38"/>
                                        </p:tgtEl>
                                      </p:cBhvr>
                                    </p:animEffect>
                                  </p:childTnLst>
                                </p:cTn>
                              </p:par>
                              <p:par>
                                <p:cTn fill="hold" id="54" nodeType="withEffect" presetClass="entr" presetID="22" presetSubtype="2" repeatCount="2000">
                                  <p:stCondLst>
                                    <p:cond delay="0"/>
                                  </p:stCondLst>
                                  <p:childTnLst>
                                    <p:set>
                                      <p:cBhvr>
                                        <p:cTn dur="1" fill="hold" id="55">
                                          <p:stCondLst>
                                            <p:cond delay="0"/>
                                          </p:stCondLst>
                                        </p:cTn>
                                        <p:tgtEl>
                                          <p:spTgt spid="41"/>
                                        </p:tgtEl>
                                        <p:attrNameLst>
                                          <p:attrName>style.visibility</p:attrName>
                                        </p:attrNameLst>
                                      </p:cBhvr>
                                      <p:to>
                                        <p:strVal val="visible"/>
                                      </p:to>
                                    </p:set>
                                    <p:animEffect filter="wipe(right)" transition="in">
                                      <p:cBhvr>
                                        <p:cTn dur="1500" id="56"/>
                                        <p:tgtEl>
                                          <p:spTgt spid="41"/>
                                        </p:tgtEl>
                                      </p:cBhvr>
                                    </p:animEffect>
                                  </p:childTnLst>
                                </p:cTn>
                              </p:par>
                              <p:par>
                                <p:cTn fill="hold" id="57" nodeType="withEffect" presetClass="entr" presetID="22" presetSubtype="1" repeatCount="2000">
                                  <p:stCondLst>
                                    <p:cond delay="0"/>
                                  </p:stCondLst>
                                  <p:childTnLst>
                                    <p:set>
                                      <p:cBhvr>
                                        <p:cTn dur="1" fill="hold" id="58">
                                          <p:stCondLst>
                                            <p:cond delay="0"/>
                                          </p:stCondLst>
                                        </p:cTn>
                                        <p:tgtEl>
                                          <p:spTgt spid="44"/>
                                        </p:tgtEl>
                                        <p:attrNameLst>
                                          <p:attrName>style.visibility</p:attrName>
                                        </p:attrNameLst>
                                      </p:cBhvr>
                                      <p:to>
                                        <p:strVal val="visible"/>
                                      </p:to>
                                    </p:set>
                                    <p:animEffect filter="wipe(up)" transition="in">
                                      <p:cBhvr>
                                        <p:cTn dur="1500" id="59"/>
                                        <p:tgtEl>
                                          <p:spTgt spid="44"/>
                                        </p:tgtEl>
                                      </p:cBhvr>
                                    </p:animEffect>
                                  </p:childTnLst>
                                </p:cTn>
                              </p:par>
                              <p:par>
                                <p:cTn fill="hold" id="60" nodeType="withEffect" presetClass="entr" presetID="22" presetSubtype="8" repeatCount="2000">
                                  <p:stCondLst>
                                    <p:cond delay="0"/>
                                  </p:stCondLst>
                                  <p:childTnLst>
                                    <p:set>
                                      <p:cBhvr>
                                        <p:cTn dur="1" fill="hold" id="61">
                                          <p:stCondLst>
                                            <p:cond delay="0"/>
                                          </p:stCondLst>
                                        </p:cTn>
                                        <p:tgtEl>
                                          <p:spTgt spid="46"/>
                                        </p:tgtEl>
                                        <p:attrNameLst>
                                          <p:attrName>style.visibility</p:attrName>
                                        </p:attrNameLst>
                                      </p:cBhvr>
                                      <p:to>
                                        <p:strVal val="visible"/>
                                      </p:to>
                                    </p:set>
                                    <p:animEffect filter="wipe(left)" transition="in">
                                      <p:cBhvr>
                                        <p:cTn dur="1500" id="62"/>
                                        <p:tgtEl>
                                          <p:spTgt spid="46"/>
                                        </p:tgtEl>
                                      </p:cBhvr>
                                    </p:animEffect>
                                  </p:childTnLst>
                                </p:cTn>
                              </p:par>
                              <p:par>
                                <p:cTn fill="hold" id="63" nodeType="withEffect" presetClass="entr" presetID="22" presetSubtype="2" repeatCount="2000">
                                  <p:stCondLst>
                                    <p:cond delay="0"/>
                                  </p:stCondLst>
                                  <p:childTnLst>
                                    <p:set>
                                      <p:cBhvr>
                                        <p:cTn dur="1" fill="hold" id="64">
                                          <p:stCondLst>
                                            <p:cond delay="0"/>
                                          </p:stCondLst>
                                        </p:cTn>
                                        <p:tgtEl>
                                          <p:spTgt spid="48"/>
                                        </p:tgtEl>
                                        <p:attrNameLst>
                                          <p:attrName>style.visibility</p:attrName>
                                        </p:attrNameLst>
                                      </p:cBhvr>
                                      <p:to>
                                        <p:strVal val="visible"/>
                                      </p:to>
                                    </p:set>
                                    <p:animEffect filter="wipe(right)" transition="in">
                                      <p:cBhvr>
                                        <p:cTn dur="1500" id="65"/>
                                        <p:tgtEl>
                                          <p:spTgt spid="48"/>
                                        </p:tgtEl>
                                      </p:cBhvr>
                                    </p:animEffect>
                                  </p:childTnLst>
                                </p:cTn>
                              </p:par>
                              <p:par>
                                <p:cTn fill="hold" id="66" nodeType="withEffect" presetClass="entr" presetID="22" presetSubtype="8" repeatCount="2000">
                                  <p:stCondLst>
                                    <p:cond delay="0"/>
                                  </p:stCondLst>
                                  <p:childTnLst>
                                    <p:set>
                                      <p:cBhvr>
                                        <p:cTn dur="1" fill="hold" id="67">
                                          <p:stCondLst>
                                            <p:cond delay="0"/>
                                          </p:stCondLst>
                                        </p:cTn>
                                        <p:tgtEl>
                                          <p:spTgt spid="51"/>
                                        </p:tgtEl>
                                        <p:attrNameLst>
                                          <p:attrName>style.visibility</p:attrName>
                                        </p:attrNameLst>
                                      </p:cBhvr>
                                      <p:to>
                                        <p:strVal val="visible"/>
                                      </p:to>
                                    </p:set>
                                    <p:animEffect filter="wipe(left)" transition="in">
                                      <p:cBhvr>
                                        <p:cTn dur="1500" id="68"/>
                                        <p:tgtEl>
                                          <p:spTgt spid="51"/>
                                        </p:tgtEl>
                                      </p:cBhvr>
                                    </p:animEffect>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22" presetSubtype="1">
                                  <p:stCondLst>
                                    <p:cond delay="0"/>
                                  </p:stCondLst>
                                  <p:childTnLst>
                                    <p:set>
                                      <p:cBhvr>
                                        <p:cTn dur="1" fill="hold" id="72">
                                          <p:stCondLst>
                                            <p:cond delay="0"/>
                                          </p:stCondLst>
                                        </p:cTn>
                                        <p:tgtEl>
                                          <p:spTgt spid="64"/>
                                        </p:tgtEl>
                                        <p:attrNameLst>
                                          <p:attrName>style.visibility</p:attrName>
                                        </p:attrNameLst>
                                      </p:cBhvr>
                                      <p:to>
                                        <p:strVal val="visible"/>
                                      </p:to>
                                    </p:set>
                                    <p:animEffect filter="wipe(up)" transition="in">
                                      <p:cBhvr>
                                        <p:cTn dur="500" id="73"/>
                                        <p:tgtEl>
                                          <p:spTgt spid="64"/>
                                        </p:tgtEl>
                                      </p:cBhvr>
                                    </p:animEffect>
                                  </p:childTnLst>
                                </p:cTn>
                              </p:par>
                              <p:par>
                                <p:cTn fill="hold" id="74" nodeType="withEffect" presetClass="entr" presetID="22" presetSubtype="1">
                                  <p:stCondLst>
                                    <p:cond delay="0"/>
                                  </p:stCondLst>
                                  <p:childTnLst>
                                    <p:set>
                                      <p:cBhvr>
                                        <p:cTn dur="1" fill="hold" id="75">
                                          <p:stCondLst>
                                            <p:cond delay="0"/>
                                          </p:stCondLst>
                                        </p:cTn>
                                        <p:tgtEl>
                                          <p:spTgt spid="67"/>
                                        </p:tgtEl>
                                        <p:attrNameLst>
                                          <p:attrName>style.visibility</p:attrName>
                                        </p:attrNameLst>
                                      </p:cBhvr>
                                      <p:to>
                                        <p:strVal val="visible"/>
                                      </p:to>
                                    </p:set>
                                    <p:animEffect filter="wipe(up)" transition="in">
                                      <p:cBhvr>
                                        <p:cTn dur="500" id="76"/>
                                        <p:tgtEl>
                                          <p:spTgt spid="67"/>
                                        </p:tgtEl>
                                      </p:cBhvr>
                                    </p:animEffect>
                                  </p:childTnLst>
                                </p:cTn>
                              </p:par>
                              <p:par>
                                <p:cTn fill="hold" id="77" nodeType="withEffect" presetClass="entr" presetID="22" presetSubtype="1">
                                  <p:stCondLst>
                                    <p:cond delay="0"/>
                                  </p:stCondLst>
                                  <p:childTnLst>
                                    <p:set>
                                      <p:cBhvr>
                                        <p:cTn dur="1" fill="hold" id="78">
                                          <p:stCondLst>
                                            <p:cond delay="0"/>
                                          </p:stCondLst>
                                        </p:cTn>
                                        <p:tgtEl>
                                          <p:spTgt spid="70"/>
                                        </p:tgtEl>
                                        <p:attrNameLst>
                                          <p:attrName>style.visibility</p:attrName>
                                        </p:attrNameLst>
                                      </p:cBhvr>
                                      <p:to>
                                        <p:strVal val="visible"/>
                                      </p:to>
                                    </p:set>
                                    <p:animEffect filter="wipe(up)" transition="in">
                                      <p:cBhvr>
                                        <p:cTn dur="500" id="79"/>
                                        <p:tgtEl>
                                          <p:spTgt spid="70"/>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10" presetSubtype="0">
                                  <p:stCondLst>
                                    <p:cond delay="0"/>
                                  </p:stCondLst>
                                  <p:childTnLst>
                                    <p:set>
                                      <p:cBhvr>
                                        <p:cTn dur="1" fill="hold" id="83">
                                          <p:stCondLst>
                                            <p:cond delay="0"/>
                                          </p:stCondLst>
                                        </p:cTn>
                                        <p:tgtEl>
                                          <p:spTgt spid="59"/>
                                        </p:tgtEl>
                                        <p:attrNameLst>
                                          <p:attrName>style.visibility</p:attrName>
                                        </p:attrNameLst>
                                      </p:cBhvr>
                                      <p:to>
                                        <p:strVal val="visible"/>
                                      </p:to>
                                    </p:set>
                                    <p:animEffect filter="fade" transition="in">
                                      <p:cBhvr>
                                        <p:cTn dur="500" id="84"/>
                                        <p:tgtEl>
                                          <p:spTgt spid="59"/>
                                        </p:tgtEl>
                                      </p:cBhvr>
                                    </p:animEffect>
                                  </p:childTnLst>
                                </p:cTn>
                              </p:par>
                            </p:childTnLst>
                          </p:cTn>
                        </p:par>
                      </p:childTnLst>
                    </p:cTn>
                  </p:par>
                  <p:par>
                    <p:cTn fill="hold" id="85">
                      <p:stCondLst>
                        <p:cond delay="indefinite"/>
                      </p:stCondLst>
                      <p:childTnLst>
                        <p:par>
                          <p:cTn fill="hold" id="86">
                            <p:stCondLst>
                              <p:cond delay="0"/>
                            </p:stCondLst>
                            <p:childTnLst>
                              <p:par>
                                <p:cTn fill="hold" id="87" nodeType="clickEffect" presetClass="entr" presetID="10" presetSubtype="0">
                                  <p:stCondLst>
                                    <p:cond delay="0"/>
                                  </p:stCondLst>
                                  <p:childTnLst>
                                    <p:set>
                                      <p:cBhvr>
                                        <p:cTn dur="1" fill="hold" id="88">
                                          <p:stCondLst>
                                            <p:cond delay="0"/>
                                          </p:stCondLst>
                                        </p:cTn>
                                        <p:tgtEl>
                                          <p:spTgt spid="61"/>
                                        </p:tgtEl>
                                        <p:attrNameLst>
                                          <p:attrName>style.visibility</p:attrName>
                                        </p:attrNameLst>
                                      </p:cBhvr>
                                      <p:to>
                                        <p:strVal val="visible"/>
                                      </p:to>
                                    </p:set>
                                    <p:animEffect filter="fade" transition="in">
                                      <p:cBhvr>
                                        <p:cTn dur="500" id="89"/>
                                        <p:tgtEl>
                                          <p:spTgt spid="61"/>
                                        </p:tgtEl>
                                      </p:cBhvr>
                                    </p:animEffect>
                                  </p:childTnLst>
                                </p:cTn>
                              </p:par>
                            </p:childTnLst>
                          </p:cTn>
                        </p:par>
                      </p:childTnLst>
                    </p:cTn>
                  </p:par>
                  <p:par>
                    <p:cTn fill="hold" id="90">
                      <p:stCondLst>
                        <p:cond delay="indefinite"/>
                      </p:stCondLst>
                      <p:childTnLst>
                        <p:par>
                          <p:cTn fill="hold" id="91">
                            <p:stCondLst>
                              <p:cond delay="0"/>
                            </p:stCondLst>
                            <p:childTnLst>
                              <p:par>
                                <p:cTn fill="hold" id="92" nodeType="clickEffect" presetClass="entr" presetID="10" presetSubtype="0">
                                  <p:stCondLst>
                                    <p:cond delay="0"/>
                                  </p:stCondLst>
                                  <p:childTnLst>
                                    <p:set>
                                      <p:cBhvr>
                                        <p:cTn dur="1" fill="hold" id="93">
                                          <p:stCondLst>
                                            <p:cond delay="0"/>
                                          </p:stCondLst>
                                        </p:cTn>
                                        <p:tgtEl>
                                          <p:spTgt spid="60"/>
                                        </p:tgtEl>
                                        <p:attrNameLst>
                                          <p:attrName>style.visibility</p:attrName>
                                        </p:attrNameLst>
                                      </p:cBhvr>
                                      <p:to>
                                        <p:strVal val="visible"/>
                                      </p:to>
                                    </p:set>
                                    <p:animEffect filter="fade" transition="in">
                                      <p:cBhvr>
                                        <p:cTn dur="500" id="94"/>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B9EAFE60-35E3-48E3-95F0-9D4906CA6B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3" name="Group 2">
            <a:extLst>
              <a:ext uri="{FF2B5EF4-FFF2-40B4-BE49-F238E27FC236}">
                <a16:creationId xmlns:a16="http://schemas.microsoft.com/office/drawing/2014/main" id="{73B42847-E0A4-4737-B6EA-7B646BE25B34}"/>
              </a:ext>
            </a:extLst>
          </p:cNvPr>
          <p:cNvGrpSpPr/>
          <p:nvPr/>
        </p:nvGrpSpPr>
        <p:grpSpPr>
          <a:xfrm>
            <a:off x="2259006" y="2118847"/>
            <a:ext cx="2362200" cy="2012141"/>
            <a:chOff x="2259006" y="4318042"/>
            <a:chExt cx="2362200" cy="2012141"/>
          </a:xfrm>
        </p:grpSpPr>
        <p:pic>
          <p:nvPicPr>
            <p:cNvPr id="4" name="Graphic 23">
              <a:extLst>
                <a:ext uri="{FF2B5EF4-FFF2-40B4-BE49-F238E27FC236}">
                  <a16:creationId xmlns:a16="http://schemas.microsoft.com/office/drawing/2014/main" id="{A640F4AD-20CC-4E95-895B-23E6DF80ADC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5" name="TextBox 4">
              <a:extLst>
                <a:ext uri="{FF2B5EF4-FFF2-40B4-BE49-F238E27FC236}">
                  <a16:creationId xmlns:a16="http://schemas.microsoft.com/office/drawing/2014/main" id="{80C79FA9-0876-42BD-A2B9-5DDF820E49FA}"/>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6" name="Group 5">
            <a:extLst>
              <a:ext uri="{FF2B5EF4-FFF2-40B4-BE49-F238E27FC236}">
                <a16:creationId xmlns:a16="http://schemas.microsoft.com/office/drawing/2014/main" id="{5899DB59-9907-4C34-B60A-5B564B07509F}"/>
              </a:ext>
            </a:extLst>
          </p:cNvPr>
          <p:cNvGrpSpPr/>
          <p:nvPr/>
        </p:nvGrpSpPr>
        <p:grpSpPr>
          <a:xfrm>
            <a:off x="4459184" y="2548210"/>
            <a:ext cx="3326114" cy="2013615"/>
            <a:chOff x="4459184" y="4492757"/>
            <a:chExt cx="3326114" cy="2013615"/>
          </a:xfrm>
        </p:grpSpPr>
        <p:pic>
          <p:nvPicPr>
            <p:cNvPr id="7" name="Graphic 6">
              <a:extLst>
                <a:ext uri="{FF2B5EF4-FFF2-40B4-BE49-F238E27FC236}">
                  <a16:creationId xmlns:a16="http://schemas.microsoft.com/office/drawing/2014/main" id="{6D03C8E5-C0DB-41A1-A913-5A63287C1D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8" name="TextBox 7">
              <a:extLst>
                <a:ext uri="{FF2B5EF4-FFF2-40B4-BE49-F238E27FC236}">
                  <a16:creationId xmlns:a16="http://schemas.microsoft.com/office/drawing/2014/main" id="{8DCD29D2-EA4E-426D-938C-D24FFC9F618D}"/>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9" name="Group 8">
            <a:extLst>
              <a:ext uri="{FF2B5EF4-FFF2-40B4-BE49-F238E27FC236}">
                <a16:creationId xmlns:a16="http://schemas.microsoft.com/office/drawing/2014/main" id="{5FC1DCD1-657A-4195-AA4C-951A478468E0}"/>
              </a:ext>
            </a:extLst>
          </p:cNvPr>
          <p:cNvGrpSpPr/>
          <p:nvPr/>
        </p:nvGrpSpPr>
        <p:grpSpPr>
          <a:xfrm>
            <a:off x="7811407" y="2240323"/>
            <a:ext cx="1759834" cy="1769188"/>
            <a:chOff x="8008178" y="4444196"/>
            <a:chExt cx="1759834" cy="1769188"/>
          </a:xfrm>
        </p:grpSpPr>
        <p:pic>
          <p:nvPicPr>
            <p:cNvPr id="10" name="Graphic 9">
              <a:extLst>
                <a:ext uri="{FF2B5EF4-FFF2-40B4-BE49-F238E27FC236}">
                  <a16:creationId xmlns:a16="http://schemas.microsoft.com/office/drawing/2014/main" id="{88B1156C-732F-4C8E-954A-E2800F219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11" name="TextBox 10">
              <a:extLst>
                <a:ext uri="{FF2B5EF4-FFF2-40B4-BE49-F238E27FC236}">
                  <a16:creationId xmlns:a16="http://schemas.microsoft.com/office/drawing/2014/main" id="{83654DC6-A0CA-4D49-BFDC-AA9400D760E4}"/>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12" name="Straight Arrow Connector 11">
            <a:extLst>
              <a:ext uri="{FF2B5EF4-FFF2-40B4-BE49-F238E27FC236}">
                <a16:creationId xmlns:a16="http://schemas.microsoft.com/office/drawing/2014/main" id="{55867F0A-2CED-4D7D-91C7-39A02E6528FA}"/>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E9A08A-80F4-4BAA-B7A2-A822B9FD49FE}"/>
              </a:ext>
            </a:extLst>
          </p:cNvPr>
          <p:cNvCxnSpPr>
            <a:cxnSpLocks/>
          </p:cNvCxnSpPr>
          <p:nvPr/>
        </p:nvCxnSpPr>
        <p:spPr>
          <a:xfrm>
            <a:off x="6750250" y="2310590"/>
            <a:ext cx="1035048"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BEE489-1D9C-4CF8-8F40-963228FEF224}"/>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8746EB-32C1-4C9C-BE14-16B4D85D3A91}"/>
              </a:ext>
            </a:extLst>
          </p:cNvPr>
          <p:cNvSpPr txBox="1"/>
          <p:nvPr/>
        </p:nvSpPr>
        <p:spPr>
          <a:xfrm>
            <a:off x="2639901" y="5042360"/>
            <a:ext cx="6912198" cy="830997"/>
          </a:xfrm>
          <a:prstGeom prst="rect">
            <a:avLst/>
          </a:prstGeom>
          <a:noFill/>
        </p:spPr>
        <p:txBody>
          <a:bodyPr rtlCol="0" wrap="square">
            <a:spAutoFit/>
          </a:bodyPr>
          <a:lstStyle/>
          <a:p txid="a2561ddcde9c25d52e51ee7a1503e497">
            <a:pPr algn="l" indent="-342900" marL="342900">
              <a:buClr>
                <a:srgbClr val="008CCF"/>
              </a:buClr>
              <a:buFont charset="-79" pitchFamily="2" typeface="Rubik"/>
              <a:buChar char="•"/>
            </a:pPr>
            <a:r>
              <a:rPr lang="es-ES" sz="2400"/>
              <a:t>Le système doit être adapté aux besoins de chaque mise en œuvre.</a:t>
            </a:r>
          </a:p>
        </p:txBody>
      </p:sp>
    </p:spTree>
    <p:custDataLst>
      <p:tags r:id="rId1"/>
    </p:custDataLst>
    <p:extLst>
      <p:ext uri="{BB962C8B-B14F-4D97-AF65-F5344CB8AC3E}">
        <p14:creationId xmlns:p14="http://schemas.microsoft.com/office/powerpoint/2010/main" val="1029862393"/>
      </p:ext>
    </p:extLst>
  </p:cSld>
  <p:clrMapOvr>
    <a:masterClrMapping/>
  </p:clrMapOvr>
  <mc:AlternateContent xmlns:mc="http://schemas.openxmlformats.org/markup-compatibility/2006" xmlns:p159="http://schemas.microsoft.com/office/powerpoint/2015/09/main">
    <mc:Choice Requires="p159">
      <p:transition advTm="17982" spd="slow">
        <p159:morph option="byObject"/>
      </p:transition>
    </mc:Choice>
    <mc:Fallback xmlns="">
      <p:transition advTm="1798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5"/>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5403652" y="1065312"/>
            <a:ext cx="1409430" cy="1327705"/>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pic>
        <p:nvPicPr>
          <p:cNvPr id="25" name="Picture 5">
            <a:extLst>
              <a:ext uri="{FF2B5EF4-FFF2-40B4-BE49-F238E27FC236}">
                <a16:creationId xmlns:a16="http://schemas.microsoft.com/office/drawing/2014/main" id="{926601E8-9B60-4F62-B524-2C5137524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29608" y="752351"/>
            <a:ext cx="1953629" cy="1953629"/>
          </a:xfrm>
          <a:prstGeom prst="rect">
            <a:avLst/>
          </a:prstGeom>
        </p:spPr>
      </p:pic>
      <p:grpSp>
        <p:nvGrpSpPr>
          <p:cNvPr id="26" name="Group 25">
            <a:extLst>
              <a:ext uri="{FF2B5EF4-FFF2-40B4-BE49-F238E27FC236}">
                <a16:creationId xmlns:a16="http://schemas.microsoft.com/office/drawing/2014/main" id="{EBCB764D-3ED7-496D-BDE3-8B96A0A53805}"/>
              </a:ext>
            </a:extLst>
          </p:cNvPr>
          <p:cNvGrpSpPr/>
          <p:nvPr/>
        </p:nvGrpSpPr>
        <p:grpSpPr>
          <a:xfrm>
            <a:off x="2259006" y="2118847"/>
            <a:ext cx="2362200" cy="2012141"/>
            <a:chOff x="2259006" y="4318042"/>
            <a:chExt cx="2362200" cy="2012141"/>
          </a:xfrm>
        </p:grpSpPr>
        <p:pic>
          <p:nvPicPr>
            <p:cNvPr id="27" name="Graphic 23">
              <a:extLst>
                <a:ext uri="{FF2B5EF4-FFF2-40B4-BE49-F238E27FC236}">
                  <a16:creationId xmlns:a16="http://schemas.microsoft.com/office/drawing/2014/main" id="{A05BCDF2-5042-4F22-BD56-16531F94818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476643" y="4318042"/>
              <a:ext cx="2012141" cy="2012141"/>
            </a:xfrm>
            <a:prstGeom prst="rect">
              <a:avLst/>
            </a:prstGeom>
          </p:spPr>
        </p:pic>
        <p:sp>
          <p:nvSpPr>
            <p:cNvPr id="28" name="TextBox 27">
              <a:extLst>
                <a:ext uri="{FF2B5EF4-FFF2-40B4-BE49-F238E27FC236}">
                  <a16:creationId xmlns:a16="http://schemas.microsoft.com/office/drawing/2014/main" id="{624C424C-2972-48C9-81C0-D7306189AD38}"/>
                </a:ext>
              </a:extLst>
            </p:cNvPr>
            <p:cNvSpPr txBox="1"/>
            <p:nvPr/>
          </p:nvSpPr>
          <p:spPr>
            <a:xfrm>
              <a:off x="2259006" y="5751719"/>
              <a:ext cx="2362200" cy="461665"/>
            </a:xfrm>
            <a:prstGeom prst="rect">
              <a:avLst/>
            </a:prstGeom>
            <a:noFill/>
          </p:spPr>
          <p:txBody>
            <a:bodyPr rtlCol="0" wrap="square">
              <a:spAutoFit/>
            </a:bodyPr>
            <a:lstStyle/>
            <a:p txid="a54b6d384f19dc1c487bc8b959be861a">
              <a:pPr algn="ctr">
                <a:buClr>
                  <a:srgbClr val="008CCF"/>
                </a:buClr>
              </a:pPr>
              <a:r>
                <a:rPr lang="es-ES" sz="2400"/>
                <a:t>Éléments de données</a:t>
              </a:r>
            </a:p>
          </p:txBody>
        </p:sp>
      </p:grpSp>
      <p:grpSp>
        <p:nvGrpSpPr>
          <p:cNvPr id="29" name="Group 28">
            <a:extLst>
              <a:ext uri="{FF2B5EF4-FFF2-40B4-BE49-F238E27FC236}">
                <a16:creationId xmlns:a16="http://schemas.microsoft.com/office/drawing/2014/main" id="{AFDE8F5C-5DC6-4CDE-850A-213733D25141}"/>
              </a:ext>
            </a:extLst>
          </p:cNvPr>
          <p:cNvGrpSpPr/>
          <p:nvPr/>
        </p:nvGrpSpPr>
        <p:grpSpPr>
          <a:xfrm>
            <a:off x="4459184" y="2548210"/>
            <a:ext cx="3326114" cy="2013615"/>
            <a:chOff x="4459184" y="4492757"/>
            <a:chExt cx="3326114" cy="2013615"/>
          </a:xfrm>
        </p:grpSpPr>
        <p:pic>
          <p:nvPicPr>
            <p:cNvPr id="30" name="Graphic 29">
              <a:extLst>
                <a:ext uri="{FF2B5EF4-FFF2-40B4-BE49-F238E27FC236}">
                  <a16:creationId xmlns:a16="http://schemas.microsoft.com/office/drawing/2014/main" id="{F314839C-8A54-4FA2-B0A3-2377C9361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162578" y="4492757"/>
              <a:ext cx="1935636" cy="1935636"/>
            </a:xfrm>
            <a:prstGeom prst="rect">
              <a:avLst/>
            </a:prstGeom>
          </p:spPr>
        </p:pic>
        <p:sp>
          <p:nvSpPr>
            <p:cNvPr id="31" name="TextBox 30">
              <a:extLst>
                <a:ext uri="{FF2B5EF4-FFF2-40B4-BE49-F238E27FC236}">
                  <a16:creationId xmlns:a16="http://schemas.microsoft.com/office/drawing/2014/main" id="{E6532D4F-9BF2-4A3D-9CD8-7F8C33FC54E1}"/>
                </a:ext>
              </a:extLst>
            </p:cNvPr>
            <p:cNvSpPr txBox="1"/>
            <p:nvPr/>
          </p:nvSpPr>
          <p:spPr>
            <a:xfrm>
              <a:off x="4459184" y="6044707"/>
              <a:ext cx="3326114" cy="461665"/>
            </a:xfrm>
            <a:prstGeom prst="rect">
              <a:avLst/>
            </a:prstGeom>
            <a:noFill/>
          </p:spPr>
          <p:txBody>
            <a:bodyPr rtlCol="0" wrap="square">
              <a:spAutoFit/>
            </a:bodyPr>
            <a:lstStyle/>
            <a:p txid="4d0bf5c18e3aab1dcd988b7fffe721cf">
              <a:pPr algn="ctr">
                <a:buClr>
                  <a:srgbClr val="008CCF"/>
                </a:buClr>
              </a:pPr>
              <a:r>
                <a:rPr lang="es-ES" sz="2400"/>
                <a:t>Unités d’organisation</a:t>
              </a:r>
            </a:p>
          </p:txBody>
        </p:sp>
      </p:grpSp>
      <p:grpSp>
        <p:nvGrpSpPr>
          <p:cNvPr id="32" name="Group 31">
            <a:extLst>
              <a:ext uri="{FF2B5EF4-FFF2-40B4-BE49-F238E27FC236}">
                <a16:creationId xmlns:a16="http://schemas.microsoft.com/office/drawing/2014/main" id="{8EE2362E-9493-45BA-A6CD-8EEA94B1CFFB}"/>
              </a:ext>
            </a:extLst>
          </p:cNvPr>
          <p:cNvGrpSpPr/>
          <p:nvPr/>
        </p:nvGrpSpPr>
        <p:grpSpPr>
          <a:xfrm>
            <a:off x="7811407" y="2240323"/>
            <a:ext cx="1759834" cy="1769188"/>
            <a:chOff x="8008178" y="4444196"/>
            <a:chExt cx="1759834" cy="1769188"/>
          </a:xfrm>
        </p:grpSpPr>
        <p:pic>
          <p:nvPicPr>
            <p:cNvPr id="33" name="Graphic 32">
              <a:extLst>
                <a:ext uri="{FF2B5EF4-FFF2-40B4-BE49-F238E27FC236}">
                  <a16:creationId xmlns:a16="http://schemas.microsoft.com/office/drawing/2014/main" id="{F4A774A9-2466-4D4D-B0B4-0D33F2093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8178" y="4444196"/>
              <a:ext cx="1759834" cy="1759834"/>
            </a:xfrm>
            <a:prstGeom prst="rect">
              <a:avLst/>
            </a:prstGeom>
          </p:spPr>
        </p:pic>
        <p:sp>
          <p:nvSpPr>
            <p:cNvPr id="34" name="TextBox 33">
              <a:extLst>
                <a:ext uri="{FF2B5EF4-FFF2-40B4-BE49-F238E27FC236}">
                  <a16:creationId xmlns:a16="http://schemas.microsoft.com/office/drawing/2014/main" id="{0732CB45-A4B2-459D-9697-D8FD9454C6F1}"/>
                </a:ext>
              </a:extLst>
            </p:cNvPr>
            <p:cNvSpPr txBox="1"/>
            <p:nvPr/>
          </p:nvSpPr>
          <p:spPr>
            <a:xfrm>
              <a:off x="8176993" y="5751719"/>
              <a:ext cx="1378430" cy="461665"/>
            </a:xfrm>
            <a:prstGeom prst="rect">
              <a:avLst/>
            </a:prstGeom>
            <a:noFill/>
          </p:spPr>
          <p:txBody>
            <a:bodyPr rtlCol="0" wrap="square">
              <a:spAutoFit/>
            </a:bodyPr>
            <a:lstStyle/>
            <a:p txid="130de72e88d61204551d19060ca36853">
              <a:pPr algn="ctr">
                <a:buClr>
                  <a:srgbClr val="008CCF"/>
                </a:buClr>
              </a:pPr>
              <a:r>
                <a:rPr lang="es-ES" sz="2400"/>
                <a:t>Périodes</a:t>
              </a:r>
            </a:p>
          </p:txBody>
        </p:sp>
      </p:grpSp>
      <p:cxnSp>
        <p:nvCxnSpPr>
          <p:cNvPr id="35" name="Straight Arrow Connector 34">
            <a:extLst>
              <a:ext uri="{FF2B5EF4-FFF2-40B4-BE49-F238E27FC236}">
                <a16:creationId xmlns:a16="http://schemas.microsoft.com/office/drawing/2014/main" id="{55C973FE-FE54-4BA8-9847-387938BBE38C}"/>
              </a:ext>
            </a:extLst>
          </p:cNvPr>
          <p:cNvCxnSpPr>
            <a:cxnSpLocks/>
          </p:cNvCxnSpPr>
          <p:nvPr/>
        </p:nvCxnSpPr>
        <p:spPr>
          <a:xfrm flipH="1">
            <a:off x="4416401" y="2310590"/>
            <a:ext cx="1025351" cy="539236"/>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9E03B6-64FB-45F6-A5C6-61D508EF0513}"/>
              </a:ext>
            </a:extLst>
          </p:cNvPr>
          <p:cNvCxnSpPr>
            <a:cxnSpLocks/>
          </p:cNvCxnSpPr>
          <p:nvPr/>
        </p:nvCxnSpPr>
        <p:spPr>
          <a:xfrm>
            <a:off x="6813082" y="2310590"/>
            <a:ext cx="860464" cy="54691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1E0517-A9A7-4FBF-83F4-CE47BBB028A2}"/>
              </a:ext>
            </a:extLst>
          </p:cNvPr>
          <p:cNvCxnSpPr>
            <a:cxnSpLocks/>
          </p:cNvCxnSpPr>
          <p:nvPr/>
        </p:nvCxnSpPr>
        <p:spPr>
          <a:xfrm>
            <a:off x="6105589" y="2404636"/>
            <a:ext cx="9590" cy="38445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4202730"/>
      </p:ext>
    </p:extLst>
  </p:cSld>
  <p:clrMapOvr>
    <a:masterClrMapping/>
  </p:clrMapOvr>
  <mc:AlternateContent xmlns:mc="http://schemas.openxmlformats.org/markup-compatibility/2006" xmlns:p14="http://schemas.microsoft.com/office/powerpoint/2010/main">
    <mc:Choice Requires="p14">
      <p:transition advTm="6802" p14:dur="2000" spd="slow"/>
    </mc:Choice>
    <mc:Fallback xmlns="">
      <p:transition advTm="680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25"/>
                                        </p:tgtEl>
                                      </p:cBhvr>
                                    </p:animEffect>
                                    <p:set>
                                      <p:cBhvr>
                                        <p:cTn dur="1" fill="hold" id="7">
                                          <p:stCondLst>
                                            <p:cond delay="499"/>
                                          </p:stCondLst>
                                        </p:cTn>
                                        <p:tgtEl>
                                          <p:spTgt spid="25"/>
                                        </p:tgtEl>
                                        <p:attrNameLst>
                                          <p:attrName>style.visibility</p:attrName>
                                        </p:attrNameLst>
                                      </p:cBhvr>
                                      <p:to>
                                        <p:strVal val="hidden"/>
                                      </p:to>
                                    </p:se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11"/>
                                        </p:tgtEl>
                                        <p:attrNameLst>
                                          <p:attrName>style.visibility</p:attrName>
                                        </p:attrNameLst>
                                      </p:cBhvr>
                                      <p:to>
                                        <p:strVal val="visible"/>
                                      </p:to>
                                    </p:set>
                                    <p:animEffect filter="fade" transition="in">
                                      <p:cBhvr>
                                        <p:cTn dur="500" id="11"/>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6C0BEBE-66B0-4169-AC0E-FEDD345FEC8D}"/>
              </a:ext>
            </a:extLst>
          </p:cNvPr>
          <p:cNvGrpSpPr/>
          <p:nvPr/>
        </p:nvGrpSpPr>
        <p:grpSpPr>
          <a:xfrm>
            <a:off x="2331953" y="2438143"/>
            <a:ext cx="2186021" cy="2059266"/>
            <a:chOff x="4531194" y="2319337"/>
            <a:chExt cx="3092401" cy="2913090"/>
          </a:xfrm>
        </p:grpSpPr>
        <p:sp>
          <p:nvSpPr>
            <p:cNvPr id="12" name="Freeform: Shape 11">
              <a:extLst>
                <a:ext uri="{FF2B5EF4-FFF2-40B4-BE49-F238E27FC236}">
                  <a16:creationId xmlns:a16="http://schemas.microsoft.com/office/drawing/2014/main" id="{1761CF75-B92E-4968-AB6B-0481918DC3B2}"/>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E2F25C1B-4311-4292-8965-872BF839841B}"/>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B0B94448-A8D0-4DD3-BC58-232E03E81429}"/>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E88F730A-8082-46F1-A415-C4AC84EA5DF8}"/>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D3491F5A-A9AD-4395-A4EE-C63F3DB636EC}"/>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5CBD1F4A-8448-482D-BD24-885C61D8D928}"/>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2665E44D-A046-4A39-9F45-949DCC2066A1}"/>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AF880222-29E2-4034-87A8-2A159C954A48}"/>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5D8C649C-7A7A-42AD-BC6B-3E2A317B039D}"/>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21" name="Group 20">
              <a:extLst>
                <a:ext uri="{FF2B5EF4-FFF2-40B4-BE49-F238E27FC236}">
                  <a16:creationId xmlns:a16="http://schemas.microsoft.com/office/drawing/2014/main" id="{86FFF24C-E320-4DCF-8E55-93D28C8EA0C3}"/>
                </a:ext>
              </a:extLst>
            </p:cNvPr>
            <p:cNvGrpSpPr/>
            <p:nvPr/>
          </p:nvGrpSpPr>
          <p:grpSpPr>
            <a:xfrm>
              <a:off x="4531194" y="3289250"/>
              <a:ext cx="978408" cy="978363"/>
              <a:chOff x="4531194" y="3289250"/>
              <a:chExt cx="978408" cy="978363"/>
            </a:xfrm>
          </p:grpSpPr>
          <p:sp>
            <p:nvSpPr>
              <p:cNvPr id="22" name="Freeform: Shape 21">
                <a:extLst>
                  <a:ext uri="{FF2B5EF4-FFF2-40B4-BE49-F238E27FC236}">
                    <a16:creationId xmlns:a16="http://schemas.microsoft.com/office/drawing/2014/main" id="{5EA94D11-9EA4-4A0B-857C-A42E45E8A1A9}"/>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77561D4-D23D-4A49-8960-3C98EA510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8FEE375B-6A05-4CEA-B1D3-61CC916EBE53}"/>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9" name="Rectangle: Rounded Corners 68">
            <a:extLst>
              <a:ext uri="{FF2B5EF4-FFF2-40B4-BE49-F238E27FC236}">
                <a16:creationId xmlns:a16="http://schemas.microsoft.com/office/drawing/2014/main" id="{022EBF31-447E-486B-AF9E-CB32B4229E0B}"/>
              </a:ext>
            </a:extLst>
          </p:cNvPr>
          <p:cNvSpPr/>
          <p:nvPr/>
        </p:nvSpPr>
        <p:spPr>
          <a:xfrm>
            <a:off x="1896902" y="1608183"/>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70" name="TextBox 69">
            <a:extLst>
              <a:ext uri="{FF2B5EF4-FFF2-40B4-BE49-F238E27FC236}">
                <a16:creationId xmlns:a16="http://schemas.microsoft.com/office/drawing/2014/main" id="{15708D8C-5F80-481B-8B36-AF108E446346}"/>
              </a:ext>
            </a:extLst>
          </p:cNvPr>
          <p:cNvSpPr txBox="1"/>
          <p:nvPr/>
        </p:nvSpPr>
        <p:spPr>
          <a:xfrm>
            <a:off x="5858617" y="1927020"/>
            <a:ext cx="5037981" cy="461665"/>
          </a:xfrm>
          <a:prstGeom prst="rect">
            <a:avLst/>
          </a:prstGeom>
          <a:noFill/>
        </p:spPr>
        <p:txBody>
          <a:bodyPr rtlCol="0" wrap="square">
            <a:spAutoFit/>
          </a:bodyPr>
          <a:lstStyle/>
          <a:p txid="da344c45b5d1f9454cf84608cd751be3">
            <a:pPr indent="-342900" marL="342900">
              <a:buClr>
                <a:srgbClr val="008CCF"/>
              </a:buClr>
              <a:buFont charset="-79" pitchFamily="2" typeface="Rubik"/>
              <a:buChar char="•"/>
            </a:pPr>
            <a:r>
              <a:rPr lang="es-ES" sz="2400"/>
              <a:t>Une hiérarchie des unités d'organisation</a:t>
            </a:r>
          </a:p>
        </p:txBody>
      </p:sp>
      <p:sp>
        <p:nvSpPr>
          <p:cNvPr id="71" name="TextBox 70">
            <a:extLst>
              <a:ext uri="{FF2B5EF4-FFF2-40B4-BE49-F238E27FC236}">
                <a16:creationId xmlns:a16="http://schemas.microsoft.com/office/drawing/2014/main" id="{5BBA4DBC-E24D-49BF-82DF-9A81F7446BC3}"/>
              </a:ext>
            </a:extLst>
          </p:cNvPr>
          <p:cNvSpPr txBox="1"/>
          <p:nvPr/>
        </p:nvSpPr>
        <p:spPr>
          <a:xfrm>
            <a:off x="5858617" y="2441098"/>
            <a:ext cx="5037981" cy="461665"/>
          </a:xfrm>
          <a:prstGeom prst="rect">
            <a:avLst/>
          </a:prstGeom>
          <a:noFill/>
        </p:spPr>
        <p:txBody>
          <a:bodyPr rtlCol="0" wrap="square">
            <a:spAutoFit/>
          </a:bodyPr>
          <a:lstStyle/>
          <a:p txid="a54b6d384f19dc1c487bc8b959be861a">
            <a:pPr indent="-342900" marL="342900">
              <a:buClr>
                <a:srgbClr val="008CCF"/>
              </a:buClr>
              <a:buFont charset="-79" pitchFamily="2" typeface="Rubik"/>
              <a:buChar char="•"/>
            </a:pPr>
            <a:r>
              <a:rPr lang="es-ES" sz="2400"/>
              <a:t>Éléments de données</a:t>
            </a:r>
          </a:p>
        </p:txBody>
      </p:sp>
      <p:sp>
        <p:nvSpPr>
          <p:cNvPr id="72" name="TextBox 71">
            <a:extLst>
              <a:ext uri="{FF2B5EF4-FFF2-40B4-BE49-F238E27FC236}">
                <a16:creationId xmlns:a16="http://schemas.microsoft.com/office/drawing/2014/main" id="{58191DC9-DC69-4E78-A1D4-AD2EC09CABB1}"/>
              </a:ext>
            </a:extLst>
          </p:cNvPr>
          <p:cNvSpPr txBox="1"/>
          <p:nvPr/>
        </p:nvSpPr>
        <p:spPr>
          <a:xfrm>
            <a:off x="5858617" y="2955176"/>
            <a:ext cx="5037981" cy="461665"/>
          </a:xfrm>
          <a:prstGeom prst="rect">
            <a:avLst/>
          </a:prstGeom>
          <a:noFill/>
        </p:spPr>
        <p:txBody>
          <a:bodyPr rtlCol="0" wrap="square">
            <a:spAutoFit/>
          </a:bodyPr>
          <a:lstStyle/>
          <a:p txid="fca36278eb3d807e9f5f2638d689c8a1">
            <a:pPr indent="-342900" marL="342900">
              <a:buClr>
                <a:srgbClr val="008CCF"/>
              </a:buClr>
              <a:buFont charset="-79" pitchFamily="2" typeface="Rubik"/>
              <a:buChar char="•"/>
            </a:pPr>
            <a:r>
              <a:rPr lang="es-ES" sz="2400"/>
              <a:t>Indicateurs</a:t>
            </a:r>
          </a:p>
        </p:txBody>
      </p:sp>
      <p:sp>
        <p:nvSpPr>
          <p:cNvPr id="73" name="TextBox 72">
            <a:extLst>
              <a:ext uri="{FF2B5EF4-FFF2-40B4-BE49-F238E27FC236}">
                <a16:creationId xmlns:a16="http://schemas.microsoft.com/office/drawing/2014/main" id="{7392798E-D17F-4033-AF10-A43C2D39E7F2}"/>
              </a:ext>
            </a:extLst>
          </p:cNvPr>
          <p:cNvSpPr txBox="1"/>
          <p:nvPr/>
        </p:nvSpPr>
        <p:spPr>
          <a:xfrm>
            <a:off x="5858617" y="3469254"/>
            <a:ext cx="5037981" cy="461665"/>
          </a:xfrm>
          <a:prstGeom prst="rect">
            <a:avLst/>
          </a:prstGeom>
          <a:noFill/>
        </p:spPr>
        <p:txBody>
          <a:bodyPr rtlCol="0" wrap="square">
            <a:spAutoFit/>
          </a:bodyPr>
          <a:lstStyle/>
          <a:p txid="7fa854af246a62a561af01e107a345df">
            <a:pPr indent="-342900" marL="342900">
              <a:buClr>
                <a:srgbClr val="008CCF"/>
              </a:buClr>
              <a:buFont charset="-79" pitchFamily="2" typeface="Rubik"/>
              <a:buChar char="•"/>
            </a:pPr>
            <a:r>
              <a:rPr lang="es-ES" sz="2400"/>
              <a:t>Ensembles de données et formulaires de saisie de données</a:t>
            </a:r>
          </a:p>
        </p:txBody>
      </p:sp>
      <p:sp>
        <p:nvSpPr>
          <p:cNvPr id="74" name="TextBox 73">
            <a:extLst>
              <a:ext uri="{FF2B5EF4-FFF2-40B4-BE49-F238E27FC236}">
                <a16:creationId xmlns:a16="http://schemas.microsoft.com/office/drawing/2014/main" id="{161B6CEF-A33A-4551-B5F0-112ADFE20D28}"/>
              </a:ext>
            </a:extLst>
          </p:cNvPr>
          <p:cNvSpPr txBox="1"/>
          <p:nvPr/>
        </p:nvSpPr>
        <p:spPr>
          <a:xfrm>
            <a:off x="5858617" y="3983332"/>
            <a:ext cx="5037981" cy="461665"/>
          </a:xfrm>
          <a:prstGeom prst="rect">
            <a:avLst/>
          </a:prstGeom>
          <a:noFill/>
        </p:spPr>
        <p:txBody>
          <a:bodyPr rtlCol="0" wrap="square">
            <a:spAutoFit/>
          </a:bodyPr>
          <a:lstStyle/>
          <a:p txid="c27e09f0da6ee38d73f62b0ebbb45a21">
            <a:pPr indent="-342900" marL="342900">
              <a:buClr>
                <a:srgbClr val="008CCF"/>
              </a:buClr>
              <a:buFont charset="-79" pitchFamily="2" typeface="Rubik"/>
              <a:buChar char="•"/>
            </a:pPr>
            <a:r>
              <a:rPr lang="es-ES" sz="2400"/>
              <a:t>Utilisateurs</a:t>
            </a:r>
          </a:p>
        </p:txBody>
      </p:sp>
      <p:sp>
        <p:nvSpPr>
          <p:cNvPr id="75" name="TextBox 74">
            <a:extLst>
              <a:ext uri="{FF2B5EF4-FFF2-40B4-BE49-F238E27FC236}">
                <a16:creationId xmlns:a16="http://schemas.microsoft.com/office/drawing/2014/main" id="{C7504BB4-C1AB-4643-A3F8-F2E3942FB7FA}"/>
              </a:ext>
            </a:extLst>
          </p:cNvPr>
          <p:cNvSpPr txBox="1"/>
          <p:nvPr/>
        </p:nvSpPr>
        <p:spPr>
          <a:xfrm>
            <a:off x="5858617" y="4497409"/>
            <a:ext cx="5037981" cy="461665"/>
          </a:xfrm>
          <a:prstGeom prst="rect">
            <a:avLst/>
          </a:prstGeom>
          <a:noFill/>
        </p:spPr>
        <p:txBody>
          <a:bodyPr rtlCol="0" wrap="square">
            <a:spAutoFit/>
          </a:bodyPr>
          <a:lstStyle/>
          <a:p txid="c734d12e645075b28fa7fcacd58480da">
            <a:pPr indent="-342900" marL="342900">
              <a:buClr>
                <a:srgbClr val="008CCF"/>
              </a:buClr>
              <a:buFont charset="-79" pitchFamily="2" typeface="Rubik"/>
              <a:buChar char="•"/>
            </a:pPr>
            <a:r>
              <a:rPr lang="es-ES" sz="2400"/>
              <a:t>Contrôles d'accès par utilisateur</a:t>
            </a:r>
          </a:p>
        </p:txBody>
      </p:sp>
    </p:spTree>
    <p:custDataLst>
      <p:tags r:id="rId1"/>
    </p:custDataLst>
    <p:extLst>
      <p:ext uri="{BB962C8B-B14F-4D97-AF65-F5344CB8AC3E}">
        <p14:creationId xmlns:p14="http://schemas.microsoft.com/office/powerpoint/2010/main" val="3813113358"/>
      </p:ext>
    </p:extLst>
  </p:cSld>
  <p:clrMapOvr>
    <a:masterClrMapping/>
  </p:clrMapOvr>
  <mc:AlternateContent xmlns:mc="http://schemas.openxmlformats.org/markup-compatibility/2006" xmlns:p159="http://schemas.microsoft.com/office/powerpoint/2015/09/main">
    <mc:Choice Requires="p159">
      <p:transition advTm="22149" spd="slow">
        <p159:morph option="byObject"/>
      </p:transition>
    </mc:Choice>
    <mc:Fallback xmlns="">
      <p:transition advTm="22149"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9"/>
                                        </p:tgtEl>
                                        <p:attrNameLst>
                                          <p:attrName>style.visibility</p:attrName>
                                        </p:attrNameLst>
                                      </p:cBhvr>
                                      <p:to>
                                        <p:strVal val="visible"/>
                                      </p:to>
                                    </p:set>
                                    <p:animEffect filter="fade" transition="in">
                                      <p:cBhvr>
                                        <p:cTn dur="500" id="7"/>
                                        <p:tgtEl>
                                          <p:spTgt spid="6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70"/>
                                        </p:tgtEl>
                                        <p:attrNameLst>
                                          <p:attrName>style.visibility</p:attrName>
                                        </p:attrNameLst>
                                      </p:cBhvr>
                                      <p:to>
                                        <p:strVal val="visible"/>
                                      </p:to>
                                    </p:set>
                                    <p:animEffect filter="fade" transition="in">
                                      <p:cBhvr>
                                        <p:cTn dur="500" id="12"/>
                                        <p:tgtEl>
                                          <p:spTgt spid="7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1"/>
                                        </p:tgtEl>
                                        <p:attrNameLst>
                                          <p:attrName>style.visibility</p:attrName>
                                        </p:attrNameLst>
                                      </p:cBhvr>
                                      <p:to>
                                        <p:strVal val="visible"/>
                                      </p:to>
                                    </p:set>
                                    <p:animEffect filter="fade" transition="in">
                                      <p:cBhvr>
                                        <p:cTn dur="500" id="17"/>
                                        <p:tgtEl>
                                          <p:spTgt spid="71"/>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2"/>
                                        </p:tgtEl>
                                        <p:attrNameLst>
                                          <p:attrName>style.visibility</p:attrName>
                                        </p:attrNameLst>
                                      </p:cBhvr>
                                      <p:to>
                                        <p:strVal val="visible"/>
                                      </p:to>
                                    </p:set>
                                    <p:animEffect filter="fade" transition="in">
                                      <p:cBhvr>
                                        <p:cTn dur="500" id="22"/>
                                        <p:tgtEl>
                                          <p:spTgt spid="72"/>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73"/>
                                        </p:tgtEl>
                                        <p:attrNameLst>
                                          <p:attrName>style.visibility</p:attrName>
                                        </p:attrNameLst>
                                      </p:cBhvr>
                                      <p:to>
                                        <p:strVal val="visible"/>
                                      </p:to>
                                    </p:set>
                                    <p:animEffect filter="fade" transition="in">
                                      <p:cBhvr>
                                        <p:cTn dur="500" id="27"/>
                                        <p:tgtEl>
                                          <p:spTgt spid="73"/>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74"/>
                                        </p:tgtEl>
                                        <p:attrNameLst>
                                          <p:attrName>style.visibility</p:attrName>
                                        </p:attrNameLst>
                                      </p:cBhvr>
                                      <p:to>
                                        <p:strVal val="visible"/>
                                      </p:to>
                                    </p:set>
                                    <p:animEffect filter="fade" transition="in">
                                      <p:cBhvr>
                                        <p:cTn dur="500" id="32"/>
                                        <p:tgtEl>
                                          <p:spTgt spid="74"/>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75"/>
                                        </p:tgtEl>
                                        <p:attrNameLst>
                                          <p:attrName>style.visibility</p:attrName>
                                        </p:attrNameLst>
                                      </p:cBhvr>
                                      <p:to>
                                        <p:strVal val="visible"/>
                                      </p:to>
                                    </p:set>
                                    <p:animEffect filter="fade" transition="in">
                                      <p:cBhvr>
                                        <p:cTn dur="500" id="37"/>
                                        <p:tgtEl>
                                          <p:spTgt spid="7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9"/>
      <p:bldP grpId="0" spid="70"/>
      <p:bldP grpId="0" spid="71"/>
      <p:bldP grpId="0" spid="72"/>
      <p:bldP grpId="0" spid="73"/>
      <p:bldP grpId="0" spid="74"/>
      <p:bldP grpId="0" spid="75"/>
    </p:bld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4FACE501-3ED7-4650-9414-EA2CEA4E38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 name="Picture 1">
            <a:extLst>
              <a:ext uri="{FF2B5EF4-FFF2-40B4-BE49-F238E27FC236}">
                <a16:creationId xmlns:a16="http://schemas.microsoft.com/office/drawing/2014/main" id="{431EED6D-661E-43B1-8CA4-7D890DA23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62851" y="3657600"/>
            <a:ext cx="4592456" cy="1140875"/>
          </a:xfrm>
          <a:prstGeom prst="rect">
            <a:avLst/>
          </a:prstGeom>
        </p:spPr>
      </p:pic>
      <p:sp>
        <p:nvSpPr>
          <p:cNvPr id="3" name="TextBox 2">
            <a:extLst>
              <a:ext uri="{FF2B5EF4-FFF2-40B4-BE49-F238E27FC236}">
                <a16:creationId xmlns:a16="http://schemas.microsoft.com/office/drawing/2014/main" id="{8875F533-84F5-472C-88F4-2C48AE450E3C}"/>
              </a:ext>
            </a:extLst>
          </p:cNvPr>
          <p:cNvSpPr txBox="1"/>
          <p:nvPr/>
        </p:nvSpPr>
        <p:spPr>
          <a:xfrm>
            <a:off x="6244281" y="2457271"/>
            <a:ext cx="5037981" cy="1200329"/>
          </a:xfrm>
          <a:prstGeom prst="rect">
            <a:avLst/>
          </a:prstGeom>
          <a:noFill/>
        </p:spPr>
        <p:txBody>
          <a:bodyPr rtlCol="0" wrap="square">
            <a:spAutoFit/>
          </a:bodyPr>
          <a:lstStyle/>
          <a:p txid="a86c241f763cd1fbf7f89abcdf2dde6b">
            <a:pPr indent="-342900" marL="342900">
              <a:buClr>
                <a:srgbClr val="008CCF"/>
              </a:buClr>
              <a:buFont charset="-79" pitchFamily="2" typeface="Rubik"/>
              <a:buChar char="•"/>
            </a:pPr>
            <a:r>
              <a:rPr lang="en-US" sz="2400"/>
              <a:t>Chaque pays ou organisation est pleinement propriétaire de sa base de données DHIS2</a:t>
            </a:r>
            <a:endParaRPr lang="es-ES" sz="2400"/>
          </a:p>
        </p:txBody>
      </p:sp>
      <p:pic>
        <p:nvPicPr>
          <p:cNvPr id="4" name="Picture 5">
            <a:extLst>
              <a:ext uri="{FF2B5EF4-FFF2-40B4-BE49-F238E27FC236}">
                <a16:creationId xmlns:a16="http://schemas.microsoft.com/office/drawing/2014/main" id="{0A5C1C85-EDF1-43FC-820E-0F727B3D73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2935213" y="1723668"/>
            <a:ext cx="2236707" cy="2236707"/>
          </a:xfrm>
          <a:prstGeom prst="rect">
            <a:avLst/>
          </a:prstGeom>
        </p:spPr>
      </p:pic>
    </p:spTree>
    <p:custDataLst>
      <p:tags r:id="rId1"/>
    </p:custDataLst>
    <p:extLst>
      <p:ext uri="{BB962C8B-B14F-4D97-AF65-F5344CB8AC3E}">
        <p14:creationId xmlns:p14="http://schemas.microsoft.com/office/powerpoint/2010/main" val="2756217761"/>
      </p:ext>
    </p:extLst>
  </p:cSld>
  <p:clrMapOvr>
    <a:masterClrMapping/>
  </p:clrMapOvr>
  <mc:AlternateContent xmlns:mc="http://schemas.openxmlformats.org/markup-compatibility/2006" xmlns:p14="http://schemas.microsoft.com/office/powerpoint/2010/main">
    <mc:Choice Requires="p14">
      <p:transition advTm="13227" p14:dur="2000" spd="slow"/>
    </mc:Choice>
    <mc:Fallback xmlns="">
      <p:transition advTm="13227"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1000" id="7"/>
                                        <p:tgtEl>
                                          <p:spTgt spid="4"/>
                                        </p:tgtEl>
                                      </p:cBhvr>
                                    </p:animEffect>
                                    <p:anim calcmode="lin" valueType="num">
                                      <p:cBhvr>
                                        <p:cTn dur="1000" fill="hold" id="8"/>
                                        <p:tgtEl>
                                          <p:spTgt spid="4"/>
                                        </p:tgtEl>
                                        <p:attrNameLst>
                                          <p:attrName>ppt_x</p:attrName>
                                        </p:attrNameLst>
                                      </p:cBhvr>
                                      <p:tavLst>
                                        <p:tav tm="0">
                                          <p:val>
                                            <p:strVal val="#ppt_x"/>
                                          </p:val>
                                        </p:tav>
                                        <p:tav tm="100000">
                                          <p:val>
                                            <p:strVal val="#ppt_x"/>
                                          </p:val>
                                        </p:tav>
                                      </p:tavLst>
                                    </p:anim>
                                    <p:anim calcmode="lin" valueType="num">
                                      <p:cBhvr>
                                        <p:cTn dur="10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8">
                                  <p:stCondLst>
                                    <p:cond delay="0"/>
                                  </p:stCondLst>
                                  <p:childTnLst>
                                    <p:set>
                                      <p:cBhvr>
                                        <p:cTn dur="1" fill="hold" id="13">
                                          <p:stCondLst>
                                            <p:cond delay="0"/>
                                          </p:stCondLst>
                                        </p:cTn>
                                        <p:tgtEl>
                                          <p:spTgt spid="2"/>
                                        </p:tgtEl>
                                        <p:attrNameLst>
                                          <p:attrName>style.visibility</p:attrName>
                                        </p:attrNameLst>
                                      </p:cBhvr>
                                      <p:to>
                                        <p:strVal val="visible"/>
                                      </p:to>
                                    </p:set>
                                    <p:animEffect filter="wipe(left)" transition="in">
                                      <p:cBhvr>
                                        <p:cTn dur="500" id="14"/>
                                        <p:tgtEl>
                                          <p:spTgt spid="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3"/>
                                        </p:tgtEl>
                                        <p:attrNameLst>
                                          <p:attrName>style.visibility</p:attrName>
                                        </p:attrNameLst>
                                      </p:cBhvr>
                                      <p:to>
                                        <p:strVal val="visible"/>
                                      </p:to>
                                    </p:set>
                                    <p:animEffect filter="fade" transition="in">
                                      <p:cBhvr>
                                        <p:cTn dur="500" id="19"/>
                                        <p:tgtEl>
                                          <p:spTgt spid="3"/>
                                        </p:tgtEl>
                                      </p:cBhvr>
                                    </p:animEffect>
                                  </p:childTnLst>
                                </p:cTn>
                              </p:par>
                              <p:par>
                                <p:cTn fill="hold" id="20" nodeType="withEffect" presetClass="entr" presetID="2" presetSubtype="4">
                                  <p:stCondLst>
                                    <p:cond delay="0"/>
                                  </p:stCondLst>
                                  <p:childTnLst>
                                    <p:set>
                                      <p:cBhvr>
                                        <p:cTn dur="1" fill="hold" id="21">
                                          <p:stCondLst>
                                            <p:cond delay="0"/>
                                          </p:stCondLst>
                                        </p:cTn>
                                        <p:tgtEl>
                                          <p:spTgt spid="5"/>
                                        </p:tgtEl>
                                        <p:attrNameLst>
                                          <p:attrName>style.visibility</p:attrName>
                                        </p:attrNameLst>
                                      </p:cBhvr>
                                      <p:to>
                                        <p:strVal val="visible"/>
                                      </p:to>
                                    </p:set>
                                    <p:anim calcmode="lin" valueType="num">
                                      <p:cBhvr additive="base">
                                        <p:cTn dur="500" fill="hold" id="22"/>
                                        <p:tgtEl>
                                          <p:spTgt spid="5"/>
                                        </p:tgtEl>
                                        <p:attrNameLst>
                                          <p:attrName>ppt_x</p:attrName>
                                        </p:attrNameLst>
                                      </p:cBhvr>
                                      <p:tavLst>
                                        <p:tav tm="0">
                                          <p:val>
                                            <p:strVal val="#ppt_x"/>
                                          </p:val>
                                        </p:tav>
                                        <p:tav tm="100000">
                                          <p:val>
                                            <p:strVal val="#ppt_x"/>
                                          </p:val>
                                        </p:tav>
                                      </p:tavLst>
                                    </p:anim>
                                    <p:anim calcmode="lin" valueType="num">
                                      <p:cBhvr additive="base">
                                        <p:cTn dur="500" fill="hold" id="23"/>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FF451A4-A9B2-4354-963D-5A7AFE4EF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3" name="Picture 5">
            <a:extLst>
              <a:ext uri="{FF2B5EF4-FFF2-40B4-BE49-F238E27FC236}">
                <a16:creationId xmlns:a16="http://schemas.microsoft.com/office/drawing/2014/main" id="{6D994B6E-FDD5-47E0-AB7A-DE4DC30ED0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98675" y="1599580"/>
            <a:ext cx="2236707" cy="2236707"/>
          </a:xfrm>
          <a:prstGeom prst="rect">
            <a:avLst/>
          </a:prstGeom>
        </p:spPr>
      </p:pic>
      <p:sp>
        <p:nvSpPr>
          <p:cNvPr id="5" name="TextBox 4">
            <a:extLst>
              <a:ext uri="{FF2B5EF4-FFF2-40B4-BE49-F238E27FC236}">
                <a16:creationId xmlns:a16="http://schemas.microsoft.com/office/drawing/2014/main" id="{17A0BDFE-1B21-7C88-E982-865FFC5ADC9E}"/>
              </a:ext>
            </a:extLst>
          </p:cNvPr>
          <p:cNvSpPr txBox="1"/>
          <p:nvPr/>
        </p:nvSpPr>
        <p:spPr>
          <a:xfrm>
            <a:off x="3126257" y="1069479"/>
            <a:ext cx="6351375" cy="461665"/>
          </a:xfrm>
          <a:prstGeom prst="rect">
            <a:avLst/>
          </a:prstGeom>
          <a:noFill/>
        </p:spPr>
        <p:txBody>
          <a:bodyPr rtlCol="0" wrap="square">
            <a:spAutoFit/>
          </a:bodyPr>
          <a:lstStyle/>
          <a:p txid="371a5bd956036cb07fc2bc260faace8e">
            <a:pPr algn="ctr">
              <a:buClr>
                <a:srgbClr val="008CCF"/>
              </a:buClr>
            </a:pPr>
            <a:r>
              <a:rPr lang="es-ES" sz="2400"/>
              <a:t>Chaque pays ou organisation utilisant DHIS2</a:t>
            </a:r>
          </a:p>
        </p:txBody>
      </p:sp>
      <p:sp>
        <p:nvSpPr>
          <p:cNvPr id="6" name="TextBox 5">
            <a:extLst>
              <a:ext uri="{FF2B5EF4-FFF2-40B4-BE49-F238E27FC236}">
                <a16:creationId xmlns:a16="http://schemas.microsoft.com/office/drawing/2014/main" id="{1F541B8A-2A89-784E-61A5-E80EF0A5AA34}"/>
              </a:ext>
            </a:extLst>
          </p:cNvPr>
          <p:cNvSpPr txBox="1"/>
          <p:nvPr/>
        </p:nvSpPr>
        <p:spPr>
          <a:xfrm>
            <a:off x="5959348" y="1816436"/>
            <a:ext cx="4493741" cy="830997"/>
          </a:xfrm>
          <a:prstGeom prst="rect">
            <a:avLst/>
          </a:prstGeom>
          <a:noFill/>
        </p:spPr>
        <p:txBody>
          <a:bodyPr rtlCol="0" wrap="square">
            <a:spAutoFit/>
          </a:bodyPr>
          <a:lstStyle/>
          <a:p txid="7e3edbf9b14e8352ddeaa6c452206d0e">
            <a:pPr indent="-342900" marL="342900">
              <a:buClr>
                <a:srgbClr val="008CCF"/>
              </a:buClr>
              <a:buFont charset="-79" pitchFamily="2" typeface="Rubik"/>
              <a:buChar char="•"/>
            </a:pPr>
            <a:r>
              <a:rPr lang="en-US" sz="2400"/>
              <a:t>Adapté au contexte unique dans lequel ils travaillent</a:t>
            </a:r>
            <a:endParaRPr lang="es-ES" sz="2400"/>
          </a:p>
        </p:txBody>
      </p:sp>
      <p:sp>
        <p:nvSpPr>
          <p:cNvPr id="7" name="TextBox 6">
            <a:extLst>
              <a:ext uri="{FF2B5EF4-FFF2-40B4-BE49-F238E27FC236}">
                <a16:creationId xmlns:a16="http://schemas.microsoft.com/office/drawing/2014/main" id="{0F5B3E87-F2DA-E3A8-8CF2-F4C58AA79EAD}"/>
              </a:ext>
            </a:extLst>
          </p:cNvPr>
          <p:cNvSpPr txBox="1"/>
          <p:nvPr/>
        </p:nvSpPr>
        <p:spPr>
          <a:xfrm>
            <a:off x="5959348" y="2878632"/>
            <a:ext cx="4493741" cy="830997"/>
          </a:xfrm>
          <a:prstGeom prst="rect">
            <a:avLst/>
          </a:prstGeom>
          <a:noFill/>
        </p:spPr>
        <p:txBody>
          <a:bodyPr rtlCol="0" wrap="square">
            <a:spAutoFit/>
          </a:bodyPr>
          <a:lstStyle/>
          <a:p txid="8d4134d633181a1369ea5eeed3329763">
            <a:pPr indent="-342900" marL="342900">
              <a:buClr>
                <a:srgbClr val="008CCF"/>
              </a:buClr>
              <a:buFont charset="-79" pitchFamily="2" typeface="Rubik"/>
              <a:buChar char="•"/>
            </a:pPr>
            <a:r>
              <a:rPr lang="en-US" sz="2400"/>
              <a:t>Configuré pour répondre à leurs besoins</a:t>
            </a:r>
            <a:endParaRPr lang="es-ES" sz="2400"/>
          </a:p>
        </p:txBody>
      </p:sp>
    </p:spTree>
    <p:custDataLst>
      <p:tags r:id="rId1"/>
    </p:custDataLst>
    <p:extLst>
      <p:ext uri="{BB962C8B-B14F-4D97-AF65-F5344CB8AC3E}">
        <p14:creationId xmlns:p14="http://schemas.microsoft.com/office/powerpoint/2010/main" val="2948724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1040" p14:dur="895" spd="slow">
        <p159:morph option="byObject"/>
      </p:transition>
    </mc:Choice>
    <mc:Fallback xmlns="">
      <p:transition advTm="110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gtEl>
                                        <p:attrNameLst>
                                          <p:attrName>style.visibility</p:attrName>
                                        </p:attrNameLst>
                                      </p:cBhvr>
                                      <p:to>
                                        <p:strVal val="visible"/>
                                      </p:to>
                                    </p:set>
                                    <p:animEffect filter="fade" transition="in">
                                      <p:cBhvr>
                                        <p:cTn dur="500" id="12"/>
                                        <p:tgtEl>
                                          <p:spTgt spid="6"/>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7"/>
                                        </p:tgtEl>
                                        <p:attrNameLst>
                                          <p:attrName>style.visibility</p:attrName>
                                        </p:attrNameLst>
                                      </p:cBhvr>
                                      <p:to>
                                        <p:strVal val="visible"/>
                                      </p:to>
                                    </p:set>
                                    <p:animEffect filter="fade" transition="in">
                                      <p:cBhvr>
                                        <p:cTn dur="500" id="17"/>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43DB4CD-1A96-4B70-95A9-8CECC5C55A1F}"/>
              </a:ext>
            </a:extLst>
          </p:cNvPr>
          <p:cNvSpPr txBox="1"/>
          <p:nvPr/>
        </p:nvSpPr>
        <p:spPr>
          <a:xfrm>
            <a:off x="6096000" y="2584869"/>
            <a:ext cx="5037981" cy="830997"/>
          </a:xfrm>
          <a:prstGeom prst="rect">
            <a:avLst/>
          </a:prstGeom>
          <a:noFill/>
        </p:spPr>
        <p:txBody>
          <a:bodyPr rtlCol="0" wrap="square">
            <a:spAutoFit/>
          </a:bodyPr>
          <a:lstStyle/>
          <a:p txid="55b44f1d586331d3cd31944e9a9afe1f">
            <a:pPr indent="-342900" marL="342900">
              <a:buClr>
                <a:srgbClr val="008CCF"/>
              </a:buClr>
              <a:buFont charset="-79" pitchFamily="2" typeface="Rubik"/>
              <a:buChar char="•"/>
            </a:pPr>
            <a:r>
              <a:rPr lang="es-ES" sz="2400"/>
              <a:t>Comment créer vos propres hiérarchies d'unités d'organisation</a:t>
            </a:r>
          </a:p>
        </p:txBody>
      </p:sp>
      <p:sp>
        <p:nvSpPr>
          <p:cNvPr id="24" name="TextBox 23">
            <a:extLst>
              <a:ext uri="{FF2B5EF4-FFF2-40B4-BE49-F238E27FC236}">
                <a16:creationId xmlns:a16="http://schemas.microsoft.com/office/drawing/2014/main" id="{CDD10BB4-53C0-452A-BE75-51BB7C73B10B}"/>
              </a:ext>
            </a:extLst>
          </p:cNvPr>
          <p:cNvSpPr txBox="1"/>
          <p:nvPr/>
        </p:nvSpPr>
        <p:spPr>
          <a:xfrm>
            <a:off x="6096000" y="3495776"/>
            <a:ext cx="5037981" cy="1938992"/>
          </a:xfrm>
          <a:prstGeom prst="rect">
            <a:avLst/>
          </a:prstGeom>
          <a:noFill/>
        </p:spPr>
        <p:txBody>
          <a:bodyPr rtlCol="0" wrap="square">
            <a:spAutoFit/>
          </a:bodyPr>
          <a:lstStyle/>
          <a:p txid="8dabdeeee574b943b86fa2a9971d93f3">
            <a:pPr indent="-342900" marL="342900">
              <a:buClr>
                <a:srgbClr val="008CCF"/>
              </a:buClr>
              <a:buFont charset="-79" pitchFamily="2" typeface="Rubik"/>
              <a:buChar char="•"/>
            </a:pPr>
            <a:r>
              <a:rPr lang="es-ES" sz="2400"/>
              <a:t>Mettre en place un outil simple de collecte de données agrégées</a:t>
            </a:r>
          </a:p>
          <a:p txid="a54b6d384f19dc1c487bc8b959be861a">
            <a:pPr indent="-342900" lvl="1" marL="800100">
              <a:buClr>
                <a:srgbClr val="008CCF"/>
              </a:buClr>
              <a:buFont charset="-79" pitchFamily="2" typeface="Rubik"/>
              <a:buChar char="•"/>
            </a:pPr>
            <a:r>
              <a:rPr lang="es-ES" sz="2400"/>
              <a:t>Éléments de données</a:t>
            </a:r>
          </a:p>
          <a:p txid="894e6c30b8354ec5e3f7561d98c30db8">
            <a:pPr indent="-342900" lvl="1" marL="800100">
              <a:buClr>
                <a:srgbClr val="008CCF"/>
              </a:buClr>
              <a:buFont charset="-79" pitchFamily="2" typeface="Rubik"/>
              <a:buChar char="•"/>
            </a:pPr>
            <a:r>
              <a:rPr lang="es-ES" sz="2400"/>
              <a:t>Ensembles de données</a:t>
            </a:r>
          </a:p>
          <a:p txid="fca36278eb3d807e9f5f2638d689c8a1">
            <a:pPr indent="-342900" lvl="1" marL="800100">
              <a:buClr>
                <a:srgbClr val="008CCF"/>
              </a:buClr>
              <a:buFont charset="-79" pitchFamily="2" typeface="Rubik"/>
              <a:buChar char="•"/>
            </a:pPr>
            <a:r>
              <a:rPr lang="es-ES" sz="2400"/>
              <a:t>Indicateurs</a:t>
            </a:r>
          </a:p>
        </p:txBody>
      </p:sp>
      <p:sp>
        <p:nvSpPr>
          <p:cNvPr id="26" name="Title 25">
            <a:extLst>
              <a:ext uri="{FF2B5EF4-FFF2-40B4-BE49-F238E27FC236}">
                <a16:creationId xmlns:a16="http://schemas.microsoft.com/office/drawing/2014/main" id="{FC0DFB12-D792-45F9-BB37-6C488A2742EF}"/>
              </a:ext>
            </a:extLst>
          </p:cNvPr>
          <p:cNvSpPr>
            <a:spLocks noGrp="1"/>
          </p:cNvSpPr>
          <p:nvPr>
            <p:ph type="title"/>
          </p:nvPr>
        </p:nvSpPr>
        <p:spPr/>
        <p:txBody>
          <a:bodyPr/>
          <a:lstStyle/>
          <a:p txid="c067db9349932788eaff1226d3733c9c">
            <a:r>
              <a:rPr lang="es-ES"/>
              <a:t>Dans ce cours, vous allez apprendre...</a:t>
            </a:r>
          </a:p>
        </p:txBody>
      </p:sp>
      <p:grpSp>
        <p:nvGrpSpPr>
          <p:cNvPr id="48" name="Group 47">
            <a:extLst>
              <a:ext uri="{FF2B5EF4-FFF2-40B4-BE49-F238E27FC236}">
                <a16:creationId xmlns:a16="http://schemas.microsoft.com/office/drawing/2014/main" id="{5D17EA70-8590-414C-9301-D1C93F5B9668}"/>
              </a:ext>
            </a:extLst>
          </p:cNvPr>
          <p:cNvGrpSpPr/>
          <p:nvPr/>
        </p:nvGrpSpPr>
        <p:grpSpPr>
          <a:xfrm>
            <a:off x="2897894" y="2669154"/>
            <a:ext cx="2229692" cy="2100405"/>
            <a:chOff x="4531194" y="2319337"/>
            <a:chExt cx="3092401" cy="2913090"/>
          </a:xfrm>
        </p:grpSpPr>
        <p:sp>
          <p:nvSpPr>
            <p:cNvPr id="49" name="Freeform: Shape 48">
              <a:extLst>
                <a:ext uri="{FF2B5EF4-FFF2-40B4-BE49-F238E27FC236}">
                  <a16:creationId xmlns:a16="http://schemas.microsoft.com/office/drawing/2014/main" id="{7DF4FBD9-1DBF-44E2-B030-A019A759E10F}"/>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50" name="Freeform: Shape 49">
              <a:extLst>
                <a:ext uri="{FF2B5EF4-FFF2-40B4-BE49-F238E27FC236}">
                  <a16:creationId xmlns:a16="http://schemas.microsoft.com/office/drawing/2014/main" id="{C59BA7FB-48E8-4D37-A01A-F5CAB03B428E}"/>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51" name="Freeform: Shape 50">
              <a:extLst>
                <a:ext uri="{FF2B5EF4-FFF2-40B4-BE49-F238E27FC236}">
                  <a16:creationId xmlns:a16="http://schemas.microsoft.com/office/drawing/2014/main" id="{1EF84995-665C-4973-9AF8-F30C546C742B}"/>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52" name="Freeform: Shape 51">
              <a:extLst>
                <a:ext uri="{FF2B5EF4-FFF2-40B4-BE49-F238E27FC236}">
                  <a16:creationId xmlns:a16="http://schemas.microsoft.com/office/drawing/2014/main" id="{0538CF94-7EF3-4A1C-ADDB-2272CFCB9E70}"/>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53" name="Freeform: Shape 52">
              <a:extLst>
                <a:ext uri="{FF2B5EF4-FFF2-40B4-BE49-F238E27FC236}">
                  <a16:creationId xmlns:a16="http://schemas.microsoft.com/office/drawing/2014/main" id="{C670E8D2-768B-4C6A-926B-15F87614CEA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54" name="Freeform: Shape 53">
              <a:extLst>
                <a:ext uri="{FF2B5EF4-FFF2-40B4-BE49-F238E27FC236}">
                  <a16:creationId xmlns:a16="http://schemas.microsoft.com/office/drawing/2014/main" id="{FFDFBFC2-F9CB-45E1-A454-7A016712FF5B}"/>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55" name="Freeform: Shape 54">
              <a:extLst>
                <a:ext uri="{FF2B5EF4-FFF2-40B4-BE49-F238E27FC236}">
                  <a16:creationId xmlns:a16="http://schemas.microsoft.com/office/drawing/2014/main" id="{CF9F1409-A9A5-4A81-8F5A-B02421EAFC84}"/>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DEAF0825-2699-4836-A6EC-128855214405}"/>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3810DAE-2F89-486B-8285-F302221D1BF7}"/>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58" name="Group 57">
              <a:extLst>
                <a:ext uri="{FF2B5EF4-FFF2-40B4-BE49-F238E27FC236}">
                  <a16:creationId xmlns:a16="http://schemas.microsoft.com/office/drawing/2014/main" id="{E3F220E5-17D4-4FD0-A6A4-435B82DE64CF}"/>
                </a:ext>
              </a:extLst>
            </p:cNvPr>
            <p:cNvGrpSpPr/>
            <p:nvPr/>
          </p:nvGrpSpPr>
          <p:grpSpPr>
            <a:xfrm>
              <a:off x="4531194" y="3289250"/>
              <a:ext cx="978408" cy="978363"/>
              <a:chOff x="4531194" y="3289250"/>
              <a:chExt cx="978408" cy="978363"/>
            </a:xfrm>
          </p:grpSpPr>
          <p:sp>
            <p:nvSpPr>
              <p:cNvPr id="59" name="Freeform: Shape 58">
                <a:extLst>
                  <a:ext uri="{FF2B5EF4-FFF2-40B4-BE49-F238E27FC236}">
                    <a16:creationId xmlns:a16="http://schemas.microsoft.com/office/drawing/2014/main" id="{BE23F651-C2E5-4955-90DE-C67FB316A811}"/>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0F3906A-D689-4AAA-AD43-468D212F6058}"/>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2F5B5C8-0D85-49C7-ADEC-5542FA48695B}"/>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3D6DA405-8626-4ABC-93A6-AE1EA4803FDB}"/>
              </a:ext>
            </a:extLst>
          </p:cNvPr>
          <p:cNvSpPr/>
          <p:nvPr/>
        </p:nvSpPr>
        <p:spPr>
          <a:xfrm>
            <a:off x="2546431" y="1584294"/>
            <a:ext cx="3094242"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b0642494cfdc78a4b035d4bccdd98c1">
            <a:pPr algn="ctr"/>
            <a:r>
              <a:rPr lang="es-ES" sz="2200"/>
              <a:t>La configuration de DHIS2</a:t>
            </a:r>
          </a:p>
        </p:txBody>
      </p:sp>
      <p:sp>
        <p:nvSpPr>
          <p:cNvPr id="20" name="TextBox 19">
            <a:extLst>
              <a:ext uri="{FF2B5EF4-FFF2-40B4-BE49-F238E27FC236}">
                <a16:creationId xmlns:a16="http://schemas.microsoft.com/office/drawing/2014/main" id="{05E59413-F733-E357-C59A-FEAD7532CB8F}"/>
              </a:ext>
            </a:extLst>
          </p:cNvPr>
          <p:cNvSpPr txBox="1"/>
          <p:nvPr/>
        </p:nvSpPr>
        <p:spPr>
          <a:xfrm>
            <a:off x="6551329" y="1672299"/>
            <a:ext cx="4000500" cy="461665"/>
          </a:xfrm>
          <a:prstGeom prst="rect">
            <a:avLst/>
          </a:prstGeom>
          <a:noFill/>
        </p:spPr>
        <p:txBody>
          <a:bodyPr rtlCol="0" wrap="square">
            <a:spAutoFit/>
          </a:bodyPr>
          <a:lstStyle/>
          <a:p txid="866e18525494e0d6e2c4594bdde0e7b8">
            <a:pPr>
              <a:buClr>
                <a:srgbClr val="008CCF"/>
              </a:buClr>
            </a:pPr>
            <a:r>
              <a:rPr lang="es-ES" sz="2400"/>
              <a:t>La configuration des métadonnées</a:t>
            </a:r>
          </a:p>
        </p:txBody>
      </p:sp>
      <p:cxnSp>
        <p:nvCxnSpPr>
          <p:cNvPr id="21" name="Straight Arrow Connector 20">
            <a:extLst>
              <a:ext uri="{FF2B5EF4-FFF2-40B4-BE49-F238E27FC236}">
                <a16:creationId xmlns:a16="http://schemas.microsoft.com/office/drawing/2014/main" id="{7CC52637-0D72-8A25-B383-8968AE3C02B8}"/>
              </a:ext>
            </a:extLst>
          </p:cNvPr>
          <p:cNvCxnSpPr>
            <a:cxnSpLocks/>
            <a:endCxn id="20" idx="1"/>
          </p:cNvCxnSpPr>
          <p:nvPr/>
        </p:nvCxnSpPr>
        <p:spPr>
          <a:xfrm>
            <a:off x="5857103" y="1903132"/>
            <a:ext cx="694226" cy="0"/>
          </a:xfrm>
          <a:prstGeom prst="straightConnector1">
            <a:avLst/>
          </a:prstGeom>
          <a:ln cap="rnd" w="53975">
            <a:solidFill>
              <a:schemeClr val="accent1"/>
            </a:solidFill>
            <a:prstDash val="solid"/>
            <a:headEnd len="lg" type="none" w="lg"/>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6141039"/>
      </p:ext>
    </p:extLst>
  </p:cSld>
  <p:clrMapOvr>
    <a:masterClrMapping/>
  </p:clrMapOvr>
  <mc:AlternateContent xmlns:mc="http://schemas.openxmlformats.org/markup-compatibility/2006" xmlns:p159="http://schemas.microsoft.com/office/powerpoint/2015/09/main">
    <mc:Choice Requires="p159">
      <p:transition advTm="24240" spd="slow">
        <p159:morph option="byObject"/>
      </p:transition>
    </mc:Choice>
    <mc:Fallback xmlns="">
      <p:transition advTm="2424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8"/>
                                        </p:tgtEl>
                                        <p:attrNameLst>
                                          <p:attrName>style.visibility</p:attrName>
                                        </p:attrNameLst>
                                      </p:cBhvr>
                                      <p:to>
                                        <p:strVal val="visible"/>
                                      </p:to>
                                    </p:set>
                                    <p:animEffect filter="fade" transition="in">
                                      <p:cBhvr>
                                        <p:cTn dur="500" id="7"/>
                                        <p:tgtEl>
                                          <p:spTgt spid="4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2"/>
                                        </p:tgtEl>
                                        <p:attrNameLst>
                                          <p:attrName>style.visibility</p:attrName>
                                        </p:attrNameLst>
                                      </p:cBhvr>
                                      <p:to>
                                        <p:strVal val="visible"/>
                                      </p:to>
                                    </p:set>
                                    <p:animEffect filter="fade" transition="in">
                                      <p:cBhvr>
                                        <p:cTn dur="500" id="12"/>
                                        <p:tgtEl>
                                          <p:spTgt spid="6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21"/>
                                        </p:tgtEl>
                                        <p:attrNameLst>
                                          <p:attrName>style.visibility</p:attrName>
                                        </p:attrNameLst>
                                      </p:cBhvr>
                                      <p:to>
                                        <p:strVal val="visible"/>
                                      </p:to>
                                    </p:set>
                                    <p:animEffect filter="wipe(left)" transition="in">
                                      <p:cBhvr>
                                        <p:cTn dur="500" id="17"/>
                                        <p:tgtEl>
                                          <p:spTgt spid="21"/>
                                        </p:tgtEl>
                                      </p:cBhvr>
                                    </p:animEffect>
                                  </p:childTnLst>
                                </p:cTn>
                              </p:par>
                            </p:childTnLst>
                          </p:cTn>
                        </p:par>
                        <p:par>
                          <p:cTn fill="hold" id="18">
                            <p:stCondLst>
                              <p:cond delay="500"/>
                            </p:stCondLst>
                            <p:childTnLst>
                              <p:par>
                                <p:cTn fill="hold" grpId="0" id="19" nodeType="afterEffect" presetClass="entr" presetID="10" presetSubtype="0">
                                  <p:stCondLst>
                                    <p:cond delay="0"/>
                                  </p:stCondLst>
                                  <p:childTnLst>
                                    <p:set>
                                      <p:cBhvr>
                                        <p:cTn dur="1" fill="hold" id="20">
                                          <p:stCondLst>
                                            <p:cond delay="0"/>
                                          </p:stCondLst>
                                        </p:cTn>
                                        <p:tgtEl>
                                          <p:spTgt spid="20"/>
                                        </p:tgtEl>
                                        <p:attrNameLst>
                                          <p:attrName>style.visibility</p:attrName>
                                        </p:attrNameLst>
                                      </p:cBhvr>
                                      <p:to>
                                        <p:strVal val="visible"/>
                                      </p:to>
                                    </p:set>
                                    <p:animEffect filter="fade" transition="in">
                                      <p:cBhvr>
                                        <p:cTn dur="500" id="21"/>
                                        <p:tgtEl>
                                          <p:spTgt spid="20"/>
                                        </p:tgtEl>
                                      </p:cBhvr>
                                    </p:animEffect>
                                  </p:childTnLst>
                                </p:cTn>
                              </p:par>
                            </p:childTnLst>
                          </p:cTn>
                        </p:par>
                      </p:childTnLst>
                    </p:cTn>
                  </p:par>
                  <p:par>
                    <p:cTn fill="hold" id="22">
                      <p:stCondLst>
                        <p:cond delay="indefinite"/>
                      </p:stCondLst>
                      <p:childTnLst>
                        <p:par>
                          <p:cTn fill="hold" id="23">
                            <p:stCondLst>
                              <p:cond delay="0"/>
                            </p:stCondLst>
                            <p:childTnLst>
                              <p:par>
                                <p:cTn fill="hold" grpId="0" id="24" nodeType="clickEffect" presetClass="entr" presetID="10" presetSubtype="0">
                                  <p:stCondLst>
                                    <p:cond delay="0"/>
                                  </p:stCondLst>
                                  <p:childTnLst>
                                    <p:set>
                                      <p:cBhvr>
                                        <p:cTn dur="1" fill="hold" id="25">
                                          <p:stCondLst>
                                            <p:cond delay="0"/>
                                          </p:stCondLst>
                                        </p:cTn>
                                        <p:tgtEl>
                                          <p:spTgt spid="23"/>
                                        </p:tgtEl>
                                        <p:attrNameLst>
                                          <p:attrName>style.visibility</p:attrName>
                                        </p:attrNameLst>
                                      </p:cBhvr>
                                      <p:to>
                                        <p:strVal val="visible"/>
                                      </p:to>
                                    </p:set>
                                    <p:animEffect filter="fade" transition="in">
                                      <p:cBhvr>
                                        <p:cTn dur="500" id="26"/>
                                        <p:tgtEl>
                                          <p:spTgt spid="23"/>
                                        </p:tgtEl>
                                      </p:cBhvr>
                                    </p:animEffec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0" presetSubtype="0">
                                  <p:stCondLst>
                                    <p:cond delay="0"/>
                                  </p:stCondLst>
                                  <p:childTnLst>
                                    <p:set>
                                      <p:cBhvr>
                                        <p:cTn dur="1" fill="hold" id="30">
                                          <p:stCondLst>
                                            <p:cond delay="0"/>
                                          </p:stCondLst>
                                        </p:cTn>
                                        <p:tgtEl>
                                          <p:spTgt spid="24">
                                            <p:txEl>
                                              <p:pRg end="0" st="0"/>
                                            </p:txEl>
                                          </p:spTgt>
                                        </p:tgtEl>
                                        <p:attrNameLst>
                                          <p:attrName>style.visibility</p:attrName>
                                        </p:attrNameLst>
                                      </p:cBhvr>
                                      <p:to>
                                        <p:strVal val="visible"/>
                                      </p:to>
                                    </p:set>
                                    <p:animEffect filter="fade" transition="in">
                                      <p:cBhvr>
                                        <p:cTn dur="500" id="31"/>
                                        <p:tgtEl>
                                          <p:spTgt spid="24">
                                            <p:txEl>
                                              <p:pRg end="0" st="0"/>
                                            </p:txEl>
                                          </p:spTgt>
                                        </p:tgtEl>
                                      </p:cBhvr>
                                    </p:animEffect>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10" presetSubtype="0">
                                  <p:stCondLst>
                                    <p:cond delay="0"/>
                                  </p:stCondLst>
                                  <p:childTnLst>
                                    <p:set>
                                      <p:cBhvr>
                                        <p:cTn dur="1" fill="hold" id="35">
                                          <p:stCondLst>
                                            <p:cond delay="0"/>
                                          </p:stCondLst>
                                        </p:cTn>
                                        <p:tgtEl>
                                          <p:spTgt spid="24">
                                            <p:txEl>
                                              <p:pRg end="1" st="1"/>
                                            </p:txEl>
                                          </p:spTgt>
                                        </p:tgtEl>
                                        <p:attrNameLst>
                                          <p:attrName>style.visibility</p:attrName>
                                        </p:attrNameLst>
                                      </p:cBhvr>
                                      <p:to>
                                        <p:strVal val="visible"/>
                                      </p:to>
                                    </p:set>
                                    <p:animEffect filter="fade" transition="in">
                                      <p:cBhvr>
                                        <p:cTn dur="500" id="36"/>
                                        <p:tgtEl>
                                          <p:spTgt spid="24">
                                            <p:txEl>
                                              <p:pRg end="1" st="1"/>
                                            </p:txEl>
                                          </p:spTgt>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24">
                                            <p:txEl>
                                              <p:pRg end="2" st="2"/>
                                            </p:txEl>
                                          </p:spTgt>
                                        </p:tgtEl>
                                        <p:attrNameLst>
                                          <p:attrName>style.visibility</p:attrName>
                                        </p:attrNameLst>
                                      </p:cBhvr>
                                      <p:to>
                                        <p:strVal val="visible"/>
                                      </p:to>
                                    </p:set>
                                    <p:animEffect filter="fade" transition="in">
                                      <p:cBhvr>
                                        <p:cTn dur="500" id="41"/>
                                        <p:tgtEl>
                                          <p:spTgt spid="24">
                                            <p:txEl>
                                              <p:pRg end="2" st="2"/>
                                            </p:txEl>
                                          </p:spTgt>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24">
                                            <p:txEl>
                                              <p:pRg end="3" st="3"/>
                                            </p:txEl>
                                          </p:spTgt>
                                        </p:tgtEl>
                                        <p:attrNameLst>
                                          <p:attrName>style.visibility</p:attrName>
                                        </p:attrNameLst>
                                      </p:cBhvr>
                                      <p:to>
                                        <p:strVal val="visible"/>
                                      </p:to>
                                    </p:set>
                                    <p:animEffect filter="fade" transition="in">
                                      <p:cBhvr>
                                        <p:cTn dur="500" id="46"/>
                                        <p:tgtEl>
                                          <p:spTgt spid="24">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3"/>
      <p:bldP build="p" grpId="0" spid="24" uiExpand="1"/>
      <p:bldP animBg="1" grpId="0" spid="62"/>
      <p:bldP grpId="0" spid="20"/>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lang="es-ES" sz="4000">
                <a:solidFill>
                  <a:schemeClr val="bg1"/>
                </a:solidFill>
              </a:rPr>
              <a:t>Bienvenue au</a:t>
            </a:r>
          </a:p>
          <a:p txid="9b0642494cfdc78a4b035d4bccdd98c1">
            <a:pPr algn="ctr"/>
            <a:r>
              <a:rPr lang="es-ES" sz="4000">
                <a:solidFill>
                  <a:schemeClr val="bg1"/>
                </a:solidFill>
              </a:rPr>
              <a:t>La configuration de DHIS2</a:t>
            </a:r>
          </a:p>
          <a:p txid="17bcb8b467f7b48605c8f005bb83890f">
            <a:pPr algn="ctr"/>
            <a:r>
              <a:rPr lang="es-ES" sz="4000">
                <a:solidFill>
                  <a:schemeClr val="bg1"/>
                </a:solidFill>
              </a:rPr>
              <a:t>cours</a:t>
            </a:r>
          </a:p>
        </p:txBody>
      </p:sp>
    </p:spTree>
    <p:custDataLst>
      <p:tags r:id="rId1"/>
    </p:custDataLst>
    <p:extLst>
      <p:ext uri="{BB962C8B-B14F-4D97-AF65-F5344CB8AC3E}">
        <p14:creationId xmlns:p14="http://schemas.microsoft.com/office/powerpoint/2010/main" val="754368117"/>
      </p:ext>
    </p:extLst>
  </p:cSld>
  <p:clrMapOvr>
    <a:masterClrMapping/>
  </p:clrMapOvr>
  <p:transition advTm="403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7" name="TextBox 6">
            <a:extLst>
              <a:ext uri="{FF2B5EF4-FFF2-40B4-BE49-F238E27FC236}">
                <a16:creationId xmlns:a16="http://schemas.microsoft.com/office/drawing/2014/main" id="{DEA4B756-D15B-49BD-B502-202AD58E8A41}"/>
              </a:ext>
            </a:extLst>
          </p:cNvPr>
          <p:cNvSpPr txBox="1"/>
          <p:nvPr/>
        </p:nvSpPr>
        <p:spPr>
          <a:xfrm>
            <a:off x="3421039" y="4318048"/>
            <a:ext cx="5349922" cy="461665"/>
          </a:xfrm>
          <a:prstGeom prst="rect">
            <a:avLst/>
          </a:prstGeom>
          <a:noFill/>
        </p:spPr>
        <p:txBody>
          <a:bodyPr rtlCol="0" wrap="square">
            <a:spAutoFit/>
          </a:bodyPr>
          <a:lstStyle/>
          <a:p txid="cda9d959518cd767bbe5dbeec069e2e1">
            <a:pPr algn="ctr">
              <a:buClr>
                <a:srgbClr val="008CCF"/>
              </a:buClr>
            </a:pPr>
            <a:r>
              <a:rPr lang="es-ES" sz="2400"/>
              <a:t>Nous espérons que vous trouverez ce cours intéressant !</a:t>
            </a:r>
          </a:p>
        </p:txBody>
      </p:sp>
      <p:pic>
        <p:nvPicPr>
          <p:cNvPr id="6" name="Picture 5">
            <a:extLst>
              <a:ext uri="{FF2B5EF4-FFF2-40B4-BE49-F238E27FC236}">
                <a16:creationId xmlns:a16="http://schemas.microsoft.com/office/drawing/2014/main" id="{9A0A98A9-7D2D-4403-83B0-39DE845E79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943069" y="1563030"/>
            <a:ext cx="2236707" cy="2236707"/>
          </a:xfrm>
          <a:prstGeom prst="rect">
            <a:avLst/>
          </a:prstGeom>
        </p:spPr>
      </p:pic>
      <p:sp>
        <p:nvSpPr>
          <p:cNvPr id="8" name="Rectangle: Rounded Corners 7">
            <a:extLst>
              <a:ext uri="{FF2B5EF4-FFF2-40B4-BE49-F238E27FC236}">
                <a16:creationId xmlns:a16="http://schemas.microsoft.com/office/drawing/2014/main" id="{DCCC1E2B-C061-4BD6-A56E-062BA9E6C51C}"/>
              </a:ext>
            </a:extLst>
          </p:cNvPr>
          <p:cNvSpPr/>
          <p:nvPr/>
        </p:nvSpPr>
        <p:spPr>
          <a:xfrm>
            <a:off x="8458919" y="1832482"/>
            <a:ext cx="429953" cy="1819208"/>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 name="Rectangle: Rounded Corners 8">
            <a:extLst>
              <a:ext uri="{FF2B5EF4-FFF2-40B4-BE49-F238E27FC236}">
                <a16:creationId xmlns:a16="http://schemas.microsoft.com/office/drawing/2014/main" id="{76F6837E-E28A-44D9-BC04-741E4AA31A6A}"/>
              </a:ext>
            </a:extLst>
          </p:cNvPr>
          <p:cNvSpPr/>
          <p:nvPr/>
        </p:nvSpPr>
        <p:spPr>
          <a:xfrm flipV="1">
            <a:off x="7787093" y="2223457"/>
            <a:ext cx="429953" cy="1430784"/>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17C0DCF2-832F-4129-8427-B89602552E8A}"/>
              </a:ext>
            </a:extLst>
          </p:cNvPr>
          <p:cNvSpPr/>
          <p:nvPr/>
        </p:nvSpPr>
        <p:spPr>
          <a:xfrm>
            <a:off x="7110581" y="1838392"/>
            <a:ext cx="429953" cy="1819208"/>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Freeform: Shape 10">
            <a:extLst>
              <a:ext uri="{FF2B5EF4-FFF2-40B4-BE49-F238E27FC236}">
                <a16:creationId xmlns:a16="http://schemas.microsoft.com/office/drawing/2014/main" id="{A85F7524-479F-4721-AEDD-F05BA37353C0}"/>
              </a:ext>
            </a:extLst>
          </p:cNvPr>
          <p:cNvSpPr/>
          <p:nvPr/>
        </p:nvSpPr>
        <p:spPr>
          <a:xfrm flipV="1">
            <a:off x="7104617" y="3280978"/>
            <a:ext cx="429953" cy="376621"/>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12" name="Freeform: Shape 11">
            <a:extLst>
              <a:ext uri="{FF2B5EF4-FFF2-40B4-BE49-F238E27FC236}">
                <a16:creationId xmlns:a16="http://schemas.microsoft.com/office/drawing/2014/main" id="{F926779B-C615-482C-BC4B-A807D6622058}"/>
              </a:ext>
            </a:extLst>
          </p:cNvPr>
          <p:cNvSpPr/>
          <p:nvPr/>
        </p:nvSpPr>
        <p:spPr>
          <a:xfrm>
            <a:off x="7787093" y="1845693"/>
            <a:ext cx="429953" cy="963773"/>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13883B9-E636-4C90-A801-807FE5D3E751}"/>
              </a:ext>
            </a:extLst>
          </p:cNvPr>
          <p:cNvSpPr/>
          <p:nvPr/>
        </p:nvSpPr>
        <p:spPr>
          <a:xfrm>
            <a:off x="7111153" y="2956961"/>
            <a:ext cx="429953" cy="695560"/>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15" name="Group 14">
            <a:extLst>
              <a:ext uri="{FF2B5EF4-FFF2-40B4-BE49-F238E27FC236}">
                <a16:creationId xmlns:a16="http://schemas.microsoft.com/office/drawing/2014/main" id="{CDC853CD-2D34-4088-958D-D4FDC8026427}"/>
              </a:ext>
            </a:extLst>
          </p:cNvPr>
          <p:cNvGrpSpPr/>
          <p:nvPr/>
        </p:nvGrpSpPr>
        <p:grpSpPr>
          <a:xfrm>
            <a:off x="7699064" y="2709676"/>
            <a:ext cx="610009" cy="609981"/>
            <a:chOff x="8796505" y="3722587"/>
            <a:chExt cx="978408" cy="978363"/>
          </a:xfrm>
        </p:grpSpPr>
        <p:grpSp>
          <p:nvGrpSpPr>
            <p:cNvPr id="16" name="Group 15">
              <a:extLst>
                <a:ext uri="{FF2B5EF4-FFF2-40B4-BE49-F238E27FC236}">
                  <a16:creationId xmlns:a16="http://schemas.microsoft.com/office/drawing/2014/main" id="{34410A27-9654-401A-A596-FC96B4192445}"/>
                </a:ext>
              </a:extLst>
            </p:cNvPr>
            <p:cNvGrpSpPr/>
            <p:nvPr/>
          </p:nvGrpSpPr>
          <p:grpSpPr>
            <a:xfrm>
              <a:off x="8796505" y="3722587"/>
              <a:ext cx="978408" cy="978363"/>
              <a:chOff x="4531194" y="3289250"/>
              <a:chExt cx="978408" cy="978363"/>
            </a:xfrm>
          </p:grpSpPr>
          <p:sp>
            <p:nvSpPr>
              <p:cNvPr id="18" name="Freeform: Shape 17">
                <a:extLst>
                  <a:ext uri="{FF2B5EF4-FFF2-40B4-BE49-F238E27FC236}">
                    <a16:creationId xmlns:a16="http://schemas.microsoft.com/office/drawing/2014/main" id="{3CA369CF-9E10-4660-BAE6-349658F737A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F4884671-492E-4174-85D7-71877F08D4B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0" name="Freeform: Shape 19">
                <a:extLst>
                  <a:ext uri="{FF2B5EF4-FFF2-40B4-BE49-F238E27FC236}">
                    <a16:creationId xmlns:a16="http://schemas.microsoft.com/office/drawing/2014/main" id="{40952DEF-5599-4BAF-A1B0-0322EF623E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17" name="Freeform: Shape 16">
              <a:extLst>
                <a:ext uri="{FF2B5EF4-FFF2-40B4-BE49-F238E27FC236}">
                  <a16:creationId xmlns:a16="http://schemas.microsoft.com/office/drawing/2014/main" id="{62B5E976-D62C-4628-AB0E-4AA16ACB0184}"/>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21" name="Group 20">
            <a:extLst>
              <a:ext uri="{FF2B5EF4-FFF2-40B4-BE49-F238E27FC236}">
                <a16:creationId xmlns:a16="http://schemas.microsoft.com/office/drawing/2014/main" id="{04B0ACC7-1924-426E-9BFB-3C975D0A1F76}"/>
              </a:ext>
            </a:extLst>
          </p:cNvPr>
          <p:cNvGrpSpPr/>
          <p:nvPr/>
        </p:nvGrpSpPr>
        <p:grpSpPr>
          <a:xfrm>
            <a:off x="7012226" y="2442053"/>
            <a:ext cx="610009" cy="609981"/>
            <a:chOff x="4531194" y="3289250"/>
            <a:chExt cx="978408" cy="978363"/>
          </a:xfrm>
        </p:grpSpPr>
        <p:sp>
          <p:nvSpPr>
            <p:cNvPr id="22" name="Freeform: Shape 21">
              <a:extLst>
                <a:ext uri="{FF2B5EF4-FFF2-40B4-BE49-F238E27FC236}">
                  <a16:creationId xmlns:a16="http://schemas.microsoft.com/office/drawing/2014/main" id="{0B706D8B-B7FC-427C-9CF2-9201AB494E6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6FD67266-D360-4486-B3D6-FC4770D04EAA}"/>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4" name="Freeform: Shape 23">
              <a:extLst>
                <a:ext uri="{FF2B5EF4-FFF2-40B4-BE49-F238E27FC236}">
                  <a16:creationId xmlns:a16="http://schemas.microsoft.com/office/drawing/2014/main" id="{0B954155-E8C8-4F6B-9E5E-2FF2FFF608B5}"/>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25" name="Freeform: Shape 24">
            <a:extLst>
              <a:ext uri="{FF2B5EF4-FFF2-40B4-BE49-F238E27FC236}">
                <a16:creationId xmlns:a16="http://schemas.microsoft.com/office/drawing/2014/main" id="{94371A4C-C55F-4CE0-9C21-E814B1DD57F9}"/>
              </a:ext>
            </a:extLst>
          </p:cNvPr>
          <p:cNvSpPr/>
          <p:nvPr/>
        </p:nvSpPr>
        <p:spPr>
          <a:xfrm>
            <a:off x="8458919" y="1827545"/>
            <a:ext cx="429953" cy="648569"/>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26" name="Group 25">
            <a:extLst>
              <a:ext uri="{FF2B5EF4-FFF2-40B4-BE49-F238E27FC236}">
                <a16:creationId xmlns:a16="http://schemas.microsoft.com/office/drawing/2014/main" id="{F3D65407-B252-404D-9F4E-CC17FF1CE22F}"/>
              </a:ext>
            </a:extLst>
          </p:cNvPr>
          <p:cNvGrpSpPr/>
          <p:nvPr/>
        </p:nvGrpSpPr>
        <p:grpSpPr>
          <a:xfrm>
            <a:off x="8368891" y="2094023"/>
            <a:ext cx="610009" cy="609981"/>
            <a:chOff x="4531194" y="3289250"/>
            <a:chExt cx="978408" cy="978363"/>
          </a:xfrm>
        </p:grpSpPr>
        <p:sp>
          <p:nvSpPr>
            <p:cNvPr id="27" name="Freeform: Shape 26">
              <a:extLst>
                <a:ext uri="{FF2B5EF4-FFF2-40B4-BE49-F238E27FC236}">
                  <a16:creationId xmlns:a16="http://schemas.microsoft.com/office/drawing/2014/main" id="{D9DF0FFC-5140-4A8E-B361-7B51B902A8E3}"/>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753D5F-E5B2-4A1E-8B12-911292B8EB7D}"/>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FE77F554-1C9B-49A1-AB4E-1F6C1CAE4D0A}"/>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cxnSp>
        <p:nvCxnSpPr>
          <p:cNvPr id="30" name="Straight Arrow Connector 29">
            <a:extLst>
              <a:ext uri="{FF2B5EF4-FFF2-40B4-BE49-F238E27FC236}">
                <a16:creationId xmlns:a16="http://schemas.microsoft.com/office/drawing/2014/main" id="{93E64323-95AE-4D29-86DC-AA7AE5C24E26}"/>
              </a:ext>
            </a:extLst>
          </p:cNvPr>
          <p:cNvCxnSpPr>
            <a:cxnSpLocks/>
            <a:stCxn id="6" idx="3"/>
          </p:cNvCxnSpPr>
          <p:nvPr/>
        </p:nvCxnSpPr>
        <p:spPr>
          <a:xfrm flipV="1">
            <a:off x="5179776" y="2678418"/>
            <a:ext cx="1359920" cy="2966"/>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7968" p14:dur="235">
        <p159:morph option="byObject"/>
      </p:transition>
    </mc:Choice>
    <mc:Fallback xmlns="">
      <p:transition advTm="7968">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42" presetSubtype="0">
                                  <p:stCondLst>
                                    <p:cond delay="0"/>
                                  </p:stCondLst>
                                  <p:childTnLst>
                                    <p:set>
                                      <p:cBhvr>
                                        <p:cTn dur="1" fill="hold" id="9">
                                          <p:stCondLst>
                                            <p:cond delay="0"/>
                                          </p:stCondLst>
                                        </p:cTn>
                                        <p:tgtEl>
                                          <p:spTgt spid="6"/>
                                        </p:tgtEl>
                                        <p:attrNameLst>
                                          <p:attrName>style.visibility</p:attrName>
                                        </p:attrNameLst>
                                      </p:cBhvr>
                                      <p:to>
                                        <p:strVal val="visible"/>
                                      </p:to>
                                    </p:set>
                                    <p:animEffect filter="fade" transition="in">
                                      <p:cBhvr>
                                        <p:cTn dur="1000" id="10"/>
                                        <p:tgtEl>
                                          <p:spTgt spid="6"/>
                                        </p:tgtEl>
                                      </p:cBhvr>
                                    </p:animEffect>
                                    <p:anim calcmode="lin" valueType="num">
                                      <p:cBhvr>
                                        <p:cTn dur="1000" fill="hold" id="11"/>
                                        <p:tgtEl>
                                          <p:spTgt spid="6"/>
                                        </p:tgtEl>
                                        <p:attrNameLst>
                                          <p:attrName>ppt_x</p:attrName>
                                        </p:attrNameLst>
                                      </p:cBhvr>
                                      <p:tavLst>
                                        <p:tav tm="0">
                                          <p:val>
                                            <p:strVal val="#ppt_x"/>
                                          </p:val>
                                        </p:tav>
                                        <p:tav tm="100000">
                                          <p:val>
                                            <p:strVal val="#ppt_x"/>
                                          </p:val>
                                        </p:tav>
                                      </p:tavLst>
                                    </p:anim>
                                    <p:anim calcmode="lin" valueType="num">
                                      <p:cBhvr>
                                        <p:cTn dur="1000" fill="hold" id="12"/>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8">
                                  <p:stCondLst>
                                    <p:cond delay="0"/>
                                  </p:stCondLst>
                                  <p:childTnLst>
                                    <p:set>
                                      <p:cBhvr>
                                        <p:cTn dur="1" fill="hold" id="16">
                                          <p:stCondLst>
                                            <p:cond delay="0"/>
                                          </p:stCondLst>
                                        </p:cTn>
                                        <p:tgtEl>
                                          <p:spTgt spid="30"/>
                                        </p:tgtEl>
                                        <p:attrNameLst>
                                          <p:attrName>style.visibility</p:attrName>
                                        </p:attrNameLst>
                                      </p:cBhvr>
                                      <p:to>
                                        <p:strVal val="visible"/>
                                      </p:to>
                                    </p:set>
                                    <p:animEffect filter="wipe(left)" transition="in">
                                      <p:cBhvr>
                                        <p:cTn dur="500" id="17"/>
                                        <p:tgtEl>
                                          <p:spTgt spid="30"/>
                                        </p:tgtEl>
                                      </p:cBhvr>
                                    </p:animEffect>
                                  </p:childTnLst>
                                </p:cTn>
                              </p:par>
                            </p:childTnLst>
                          </p:cTn>
                        </p:par>
                        <p:par>
                          <p:cTn fill="hold" id="18">
                            <p:stCondLst>
                              <p:cond delay="500"/>
                            </p:stCondLst>
                            <p:childTnLst>
                              <p:par>
                                <p:cTn fill="hold" grpId="0" id="19" nodeType="afterEffect" presetClass="entr" presetID="1" presetSubtype="0">
                                  <p:stCondLst>
                                    <p:cond delay="0"/>
                                  </p:stCondLst>
                                  <p:childTnLst>
                                    <p:set>
                                      <p:cBhvr>
                                        <p:cTn dur="1" fill="hold" id="20">
                                          <p:stCondLst>
                                            <p:cond delay="0"/>
                                          </p:stCondLst>
                                        </p:cTn>
                                        <p:tgtEl>
                                          <p:spTgt spid="8"/>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9"/>
                                        </p:tgtEl>
                                        <p:attrNameLst>
                                          <p:attrName>style.visibility</p:attrName>
                                        </p:attrNameLst>
                                      </p:cBhvr>
                                      <p:to>
                                        <p:strVal val="visible"/>
                                      </p:to>
                                    </p:set>
                                  </p:childTnLst>
                                </p:cTn>
                              </p:par>
                              <p:par>
                                <p:cTn fill="hold" grpId="0" id="23" nodeType="withEffect" presetClass="entr" presetID="1" presetSubtype="0">
                                  <p:stCondLst>
                                    <p:cond delay="0"/>
                                  </p:stCondLst>
                                  <p:childTnLst>
                                    <p:set>
                                      <p:cBhvr>
                                        <p:cTn dur="1" fill="hold" id="24">
                                          <p:stCondLst>
                                            <p:cond delay="0"/>
                                          </p:stCondLst>
                                        </p:cTn>
                                        <p:tgtEl>
                                          <p:spTgt spid="10"/>
                                        </p:tgtEl>
                                        <p:attrNameLst>
                                          <p:attrName>style.visibility</p:attrName>
                                        </p:attrNameLst>
                                      </p:cBhvr>
                                      <p:to>
                                        <p:strVal val="visible"/>
                                      </p:to>
                                    </p:set>
                                  </p:childTnLst>
                                </p:cTn>
                              </p:par>
                              <p:par>
                                <p:cTn fill="hold" grpId="0" id="25" nodeType="withEffect" presetClass="entr" presetID="1" presetSubtype="0">
                                  <p:stCondLst>
                                    <p:cond delay="0"/>
                                  </p:stCondLst>
                                  <p:childTnLst>
                                    <p:set>
                                      <p:cBhvr>
                                        <p:cTn dur="1" fill="hold" id="26">
                                          <p:stCondLst>
                                            <p:cond delay="0"/>
                                          </p:stCondLst>
                                        </p:cTn>
                                        <p:tgtEl>
                                          <p:spTgt spid="11"/>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2"/>
                                        </p:tgtEl>
                                        <p:attrNameLst>
                                          <p:attrName>style.visibility</p:attrName>
                                        </p:attrNameLst>
                                      </p:cBhvr>
                                      <p:to>
                                        <p:strVal val="visible"/>
                                      </p:to>
                                    </p:set>
                                  </p:childTnLst>
                                </p:cTn>
                              </p:par>
                              <p:par>
                                <p:cTn fill="hold" grpId="0" id="29" nodeType="withEffect" presetClass="entr" presetID="1" presetSubtype="0">
                                  <p:stCondLst>
                                    <p:cond delay="0"/>
                                  </p:stCondLst>
                                  <p:childTnLst>
                                    <p:set>
                                      <p:cBhvr>
                                        <p:cTn dur="1" fill="hold" id="30">
                                          <p:stCondLst>
                                            <p:cond delay="0"/>
                                          </p:stCondLst>
                                        </p:cTn>
                                        <p:tgtEl>
                                          <p:spTgt spid="14"/>
                                        </p:tgtEl>
                                        <p:attrNameLst>
                                          <p:attrName>style.visibility</p:attrName>
                                        </p:attrNameLst>
                                      </p:cBhvr>
                                      <p:to>
                                        <p:strVal val="visible"/>
                                      </p:to>
                                    </p:set>
                                  </p:childTnLst>
                                </p:cTn>
                              </p:par>
                              <p:par>
                                <p:cTn fill="hold" grpId="0" id="31" nodeType="withEffect" presetClass="entr" presetID="1" presetSubtype="0">
                                  <p:stCondLst>
                                    <p:cond delay="0"/>
                                  </p:stCondLst>
                                  <p:childTnLst>
                                    <p:set>
                                      <p:cBhvr>
                                        <p:cTn dur="1" fill="hold" id="32">
                                          <p:stCondLst>
                                            <p:cond delay="0"/>
                                          </p:stCondLst>
                                        </p:cTn>
                                        <p:tgtEl>
                                          <p:spTgt spid="25"/>
                                        </p:tgtEl>
                                        <p:attrNameLst>
                                          <p:attrName>style.visibility</p:attrName>
                                        </p:attrNameLst>
                                      </p:cBhvr>
                                      <p:to>
                                        <p:strVal val="visible"/>
                                      </p:to>
                                    </p:set>
                                  </p:childTnLst>
                                </p:cTn>
                              </p:par>
                              <p:par>
                                <p:cTn fill="hold" id="33" nodeType="withEffect" presetClass="entr" presetID="1" presetSubtype="0">
                                  <p:stCondLst>
                                    <p:cond delay="0"/>
                                  </p:stCondLst>
                                  <p:childTnLst>
                                    <p:set>
                                      <p:cBhvr>
                                        <p:cTn dur="1" fill="hold" id="34">
                                          <p:stCondLst>
                                            <p:cond delay="0"/>
                                          </p:stCondLst>
                                        </p:cTn>
                                        <p:tgtEl>
                                          <p:spTgt spid="21"/>
                                        </p:tgtEl>
                                        <p:attrNameLst>
                                          <p:attrName>style.visibility</p:attrName>
                                        </p:attrNameLst>
                                      </p:cBhvr>
                                      <p:to>
                                        <p:strVal val="visible"/>
                                      </p:to>
                                    </p:set>
                                  </p:childTnLst>
                                </p:cTn>
                              </p:par>
                              <p:par>
                                <p:cTn fill="hold" id="35" nodeType="withEffect" presetClass="entr" presetID="1" presetSubtype="0">
                                  <p:stCondLst>
                                    <p:cond delay="0"/>
                                  </p:stCondLst>
                                  <p:childTnLst>
                                    <p:set>
                                      <p:cBhvr>
                                        <p:cTn dur="1" fill="hold" id="36">
                                          <p:stCondLst>
                                            <p:cond delay="0"/>
                                          </p:stCondLst>
                                        </p:cTn>
                                        <p:tgtEl>
                                          <p:spTgt spid="15"/>
                                        </p:tgtEl>
                                        <p:attrNameLst>
                                          <p:attrName>style.visibility</p:attrName>
                                        </p:attrNameLst>
                                      </p:cBhvr>
                                      <p:to>
                                        <p:strVal val="visible"/>
                                      </p:to>
                                    </p:set>
                                  </p:childTnLst>
                                </p:cTn>
                              </p:par>
                              <p:par>
                                <p:cTn fill="hold" id="37" nodeType="withEffect" presetClass="entr" presetID="1" presetSubtype="0">
                                  <p:stCondLst>
                                    <p:cond delay="0"/>
                                  </p:stCondLst>
                                  <p:childTnLst>
                                    <p:set>
                                      <p:cBhvr>
                                        <p:cTn dur="1" fill="hold" id="38">
                                          <p:stCondLst>
                                            <p:cond delay="0"/>
                                          </p:stCondLst>
                                        </p:cTn>
                                        <p:tgtEl>
                                          <p:spTgt spid="26"/>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7"/>
                                        </p:tgtEl>
                                        <p:attrNameLst>
                                          <p:attrName>style.visibility</p:attrName>
                                        </p:attrNameLst>
                                      </p:cBhvr>
                                      <p:to>
                                        <p:strVal val="visible"/>
                                      </p:to>
                                    </p:set>
                                    <p:animEffect filter="fade" transition="in">
                                      <p:cBhvr>
                                        <p:cTn dur="500" id="4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7"/>
      <p:bldP animBg="1" grpId="0" spid="8"/>
      <p:bldP animBg="1" grpId="0" spid="9"/>
      <p:bldP animBg="1" grpId="0" spid="10"/>
      <p:bldP animBg="1" grpId="0" spid="11"/>
      <p:bldP animBg="1" grpId="0" spid="12"/>
      <p:bldP animBg="1" grpId="0" spid="14"/>
      <p:bldP animBg="1" grpId="0" spid="25"/>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6861582"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2" name="TextBox 41">
            <a:extLst>
              <a:ext uri="{FF2B5EF4-FFF2-40B4-BE49-F238E27FC236}">
                <a16:creationId xmlns:a16="http://schemas.microsoft.com/office/drawing/2014/main" id="{289B9576-2C95-4FC7-BC64-55598F9162CF}"/>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5784024"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8" name="Group 17">
            <a:extLst>
              <a:ext uri="{FF2B5EF4-FFF2-40B4-BE49-F238E27FC236}">
                <a16:creationId xmlns:a16="http://schemas.microsoft.com/office/drawing/2014/main" id="{D503DEDC-E74E-46D1-9CC4-6E8772FAC3A1}"/>
              </a:ext>
            </a:extLst>
          </p:cNvPr>
          <p:cNvGrpSpPr/>
          <p:nvPr/>
        </p:nvGrpSpPr>
        <p:grpSpPr>
          <a:xfrm>
            <a:off x="4564647"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4698951"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4689385"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5784024"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4699868"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5642833"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4541197"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6861582"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6717184"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922558279"/>
      </p:ext>
    </p:extLst>
  </p:cSld>
  <p:clrMapOvr>
    <a:masterClrMapping/>
  </p:clrMapOvr>
  <mc:AlternateContent xmlns:mc="http://schemas.openxmlformats.org/markup-compatibility/2006" xmlns:p14="http://schemas.microsoft.com/office/powerpoint/2010/main">
    <mc:Choice Requires="p14">
      <p:transition advTm="8979" p14:dur="2000" spd="slow"/>
    </mc:Choice>
    <mc:Fallback xmlns="">
      <p:transition advTm="897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8"/>
                                        </p:tgtEl>
                                        <p:attrNameLst>
                                          <p:attrName>style.visibility</p:attrName>
                                        </p:attrNameLst>
                                      </p:cBhvr>
                                      <p:to>
                                        <p:strVal val="visible"/>
                                      </p:to>
                                    </p:set>
                                    <p:animEffect filter="fade" transition="in">
                                      <p:cBhvr>
                                        <p:cTn dur="500" id="7"/>
                                        <p:tgtEl>
                                          <p:spTgt spid="18"/>
                                        </p:tgtEl>
                                      </p:cBhvr>
                                    </p:animEffect>
                                  </p:childTnLst>
                                </p:cTn>
                              </p:par>
                              <p:par>
                                <p:cTn fill="hold" grpId="0" id="8" nodeType="withEffect" presetClass="entr" presetID="1" presetSubtype="0">
                                  <p:stCondLst>
                                    <p:cond delay="0"/>
                                  </p:stCondLst>
                                  <p:childTnLst>
                                    <p:set>
                                      <p:cBhvr>
                                        <p:cTn dur="1" fill="hold" id="9">
                                          <p:stCondLst>
                                            <p:cond delay="0"/>
                                          </p:stCondLst>
                                        </p:cTn>
                                        <p:tgtEl>
                                          <p:spTgt spid="53"/>
                                        </p:tgtEl>
                                        <p:attrNameLst>
                                          <p:attrName>style.visibility</p:attrName>
                                        </p:attrNameLst>
                                      </p:cBhvr>
                                      <p:to>
                                        <p:strVal val="visible"/>
                                      </p:to>
                                    </p:set>
                                  </p:childTnLst>
                                </p:cTn>
                              </p:par>
                              <p:par>
                                <p:cTn fill="hold" grpId="0" id="10" nodeType="withEffect" presetClass="entr" presetID="1" presetSubtype="0">
                                  <p:stCondLst>
                                    <p:cond delay="0"/>
                                  </p:stCondLst>
                                  <p:childTnLst>
                                    <p:set>
                                      <p:cBhvr>
                                        <p:cTn dur="1" fill="hold" id="11">
                                          <p:stCondLst>
                                            <p:cond delay="0"/>
                                          </p:stCondLst>
                                        </p:cTn>
                                        <p:tgtEl>
                                          <p:spTgt spid="54"/>
                                        </p:tgtEl>
                                        <p:attrNameLst>
                                          <p:attrName>style.visibility</p:attrName>
                                        </p:attrNameLst>
                                      </p:cBhvr>
                                      <p:to>
                                        <p:strVal val="visible"/>
                                      </p:to>
                                    </p:set>
                                  </p:childTnLst>
                                </p:cTn>
                              </p:par>
                              <p:par>
                                <p:cTn fill="hold" grpId="0" id="12" nodeType="withEffect" presetClass="entr" presetID="1" presetSubtype="0">
                                  <p:stCondLst>
                                    <p:cond delay="0"/>
                                  </p:stCondLst>
                                  <p:childTnLst>
                                    <p:set>
                                      <p:cBhvr>
                                        <p:cTn dur="1" fill="hold" id="13">
                                          <p:stCondLst>
                                            <p:cond delay="0"/>
                                          </p:stCondLst>
                                        </p:cTn>
                                        <p:tgtEl>
                                          <p:spTgt spid="62"/>
                                        </p:tgtEl>
                                        <p:attrNameLst>
                                          <p:attrName>style.visibility</p:attrName>
                                        </p:attrNameLst>
                                      </p:cBhvr>
                                      <p:to>
                                        <p:strVal val="visible"/>
                                      </p:to>
                                    </p:set>
                                  </p:childTnLst>
                                </p:cTn>
                              </p:par>
                              <p:par>
                                <p:cTn fill="hold" grpId="0" id="14" nodeType="withEffect" presetClass="entr" presetID="1" presetSubtype="0">
                                  <p:stCondLst>
                                    <p:cond delay="0"/>
                                  </p:stCondLst>
                                  <p:childTnLst>
                                    <p:set>
                                      <p:cBhvr>
                                        <p:cTn dur="1" fill="hold" id="15">
                                          <p:stCondLst>
                                            <p:cond delay="0"/>
                                          </p:stCondLst>
                                        </p:cTn>
                                        <p:tgtEl>
                                          <p:spTgt spid="83"/>
                                        </p:tgtEl>
                                        <p:attrNameLst>
                                          <p:attrName>style.visibility</p:attrName>
                                        </p:attrNameLst>
                                      </p:cBhvr>
                                      <p:to>
                                        <p:strVal val="visible"/>
                                      </p:to>
                                    </p:set>
                                  </p:childTnLst>
                                </p:cTn>
                              </p:par>
                              <p:par>
                                <p:cTn fill="hold" id="16" nodeType="withEffect" presetClass="entr" presetID="1" presetSubtype="0">
                                  <p:stCondLst>
                                    <p:cond delay="0"/>
                                  </p:stCondLst>
                                  <p:childTnLst>
                                    <p:set>
                                      <p:cBhvr>
                                        <p:cTn dur="1" fill="hold" id="17">
                                          <p:stCondLst>
                                            <p:cond delay="0"/>
                                          </p:stCondLst>
                                        </p:cTn>
                                        <p:tgtEl>
                                          <p:spTgt spid="73"/>
                                        </p:tgtEl>
                                        <p:attrNameLst>
                                          <p:attrName>style.visibility</p:attrName>
                                        </p:attrNameLst>
                                      </p:cBhvr>
                                      <p:to>
                                        <p:strVal val="visible"/>
                                      </p:to>
                                    </p:set>
                                  </p:childTnLst>
                                </p:cTn>
                              </p:par>
                              <p:par>
                                <p:cTn fill="hold" grpId="0" id="18" nodeType="withEffect" presetClass="entr" presetID="1" presetSubtype="0">
                                  <p:stCondLst>
                                    <p:cond delay="0"/>
                                  </p:stCondLst>
                                  <p:childTnLst>
                                    <p:set>
                                      <p:cBhvr>
                                        <p:cTn dur="1" fill="hold" id="19">
                                          <p:stCondLst>
                                            <p:cond delay="0"/>
                                          </p:stCondLst>
                                        </p:cTn>
                                        <p:tgtEl>
                                          <p:spTgt spid="96"/>
                                        </p:tgtEl>
                                        <p:attrNameLst>
                                          <p:attrName>style.visibility</p:attrName>
                                        </p:attrNameLst>
                                      </p:cBhvr>
                                      <p:to>
                                        <p:strVal val="visible"/>
                                      </p:to>
                                    </p:set>
                                  </p:childTnLst>
                                </p:cTn>
                              </p:par>
                              <p:par>
                                <p:cTn fill="hold" grpId="0" id="20" nodeType="withEffect" presetClass="entr" presetID="1" presetSubtype="0">
                                  <p:stCondLst>
                                    <p:cond delay="0"/>
                                  </p:stCondLst>
                                  <p:childTnLst>
                                    <p:set>
                                      <p:cBhvr>
                                        <p:cTn dur="1" fill="hold" id="21">
                                          <p:stCondLst>
                                            <p:cond delay="0"/>
                                          </p:stCondLst>
                                        </p:cTn>
                                        <p:tgtEl>
                                          <p:spTgt spid="97"/>
                                        </p:tgtEl>
                                        <p:attrNameLst>
                                          <p:attrName>style.visibility</p:attrName>
                                        </p:attrNameLst>
                                      </p:cBhvr>
                                      <p:to>
                                        <p:strVal val="visible"/>
                                      </p:to>
                                    </p:set>
                                  </p:childTnLst>
                                </p:cTn>
                              </p:par>
                              <p:par>
                                <p:cTn fill="hold" id="22" nodeType="withEffect" presetClass="entr" presetID="1" presetSubtype="0">
                                  <p:stCondLst>
                                    <p:cond delay="0"/>
                                  </p:stCondLst>
                                  <p:childTnLst>
                                    <p:set>
                                      <p:cBhvr>
                                        <p:cTn dur="1" fill="hold" id="23">
                                          <p:stCondLst>
                                            <p:cond delay="0"/>
                                          </p:stCondLst>
                                        </p:cTn>
                                        <p:tgtEl>
                                          <p:spTgt spid="84"/>
                                        </p:tgtEl>
                                        <p:attrNameLst>
                                          <p:attrName>style.visibility</p:attrName>
                                        </p:attrNameLst>
                                      </p:cBhvr>
                                      <p:to>
                                        <p:strVal val="visible"/>
                                      </p:to>
                                    </p:set>
                                  </p:childTnLst>
                                </p:cTn>
                              </p:par>
                              <p:par>
                                <p:cTn fill="hold" id="24" nodeType="withEffect" presetClass="entr" presetID="1" presetSubtype="0">
                                  <p:stCondLst>
                                    <p:cond delay="0"/>
                                  </p:stCondLst>
                                  <p:childTnLst>
                                    <p:set>
                                      <p:cBhvr>
                                        <p:cTn dur="1" fill="hold" id="25">
                                          <p:stCondLst>
                                            <p:cond delay="0"/>
                                          </p:stCondLst>
                                        </p:cTn>
                                        <p:tgtEl>
                                          <p:spTgt spid="20"/>
                                        </p:tgtEl>
                                        <p:attrNameLst>
                                          <p:attrName>style.visibility</p:attrName>
                                        </p:attrNameLst>
                                      </p:cBhvr>
                                      <p:to>
                                        <p:strVal val="visible"/>
                                      </p:to>
                                    </p:set>
                                  </p:childTnLst>
                                </p:cTn>
                              </p:par>
                              <p:par>
                                <p:cTn fill="hold" grpId="0" id="26" nodeType="withEffect" presetClass="entr" presetID="1" presetSubtype="0">
                                  <p:stCondLst>
                                    <p:cond delay="0"/>
                                  </p:stCondLst>
                                  <p:childTnLst>
                                    <p:set>
                                      <p:cBhvr>
                                        <p:cTn dur="1" fill="hold" id="27">
                                          <p:stCondLst>
                                            <p:cond delay="0"/>
                                          </p:stCondLst>
                                        </p:cTn>
                                        <p:tgtEl>
                                          <p:spTgt spid="66"/>
                                        </p:tgtEl>
                                        <p:attrNameLst>
                                          <p:attrName>style.visibility</p:attrName>
                                        </p:attrNameLst>
                                      </p:cBhvr>
                                      <p:to>
                                        <p:strVal val="visible"/>
                                      </p:to>
                                    </p:set>
                                  </p:childTnLst>
                                </p:cTn>
                              </p:par>
                              <p:par>
                                <p:cTn fill="hold" id="28" nodeType="withEffect" presetClass="exit" presetID="1" presetSubtype="0">
                                  <p:stCondLst>
                                    <p:cond delay="0"/>
                                  </p:stCondLst>
                                  <p:childTnLst>
                                    <p:set>
                                      <p:cBhvr>
                                        <p:cTn dur="1" fill="hold" id="29">
                                          <p:stCondLst>
                                            <p:cond delay="0"/>
                                          </p:stCondLst>
                                        </p:cTn>
                                        <p:tgtEl>
                                          <p:spTgt spid="18"/>
                                        </p:tgtEl>
                                        <p:attrNameLst>
                                          <p:attrName>style.visibility</p:attrName>
                                        </p:attrNameLst>
                                      </p:cBhvr>
                                      <p:to>
                                        <p:strVal val="hidden"/>
                                      </p:to>
                                    </p:set>
                                  </p:childTnLst>
                                </p:cTn>
                              </p:par>
                            </p:childTnLst>
                          </p:cTn>
                        </p:par>
                      </p:childTnLst>
                    </p:cTn>
                  </p:par>
                  <p:par>
                    <p:cTn fill="hold" id="30">
                      <p:stCondLst>
                        <p:cond delay="indefinite"/>
                      </p:stCondLst>
                      <p:childTnLst>
                        <p:par>
                          <p:cTn fill="hold" id="31">
                            <p:stCondLst>
                              <p:cond delay="0"/>
                            </p:stCondLst>
                            <p:childTnLst>
                              <p:par>
                                <p:cTn autoRev="1" fill="hold" id="32" nodeType="clickEffect" presetClass="path" presetID="42" presetSubtype="0">
                                  <p:stCondLst>
                                    <p:cond delay="0"/>
                                  </p:stCondLst>
                                  <p:childTnLst>
                                    <p:animMotion origin="layout" path="M -2.08333E-7 1.11111E-6 L -2.08333E-7 0.08958 " pathEditMode="relative" ptsTypes="AA" rAng="0">
                                      <p:cBhvr>
                                        <p:cTn dur="1250" fill="hold" id="33"/>
                                        <p:tgtEl>
                                          <p:spTgt spid="84"/>
                                        </p:tgtEl>
                                        <p:attrNameLst>
                                          <p:attrName>ppt_x</p:attrName>
                                          <p:attrName>ppt_y</p:attrName>
                                        </p:attrNameLst>
                                      </p:cBhvr>
                                      <p:rCtr x="0" y="4468"/>
                                    </p:animMotion>
                                  </p:childTnLst>
                                </p:cTn>
                              </p:par>
                              <p:par>
                                <p:cTn accel="50000" autoRev="1" decel="50000" fill="hold" id="34" nodeType="withEffect" presetClass="path" presetID="64" presetSubtype="0">
                                  <p:stCondLst>
                                    <p:cond delay="1250"/>
                                  </p:stCondLst>
                                  <p:childTnLst>
                                    <p:animMotion origin="layout" path="M -4.79167E-6 1.11111E-6 L -4.79167E-6 -0.09607 " pathEditMode="relative" ptsTypes="AA" rAng="0">
                                      <p:cBhvr>
                                        <p:cTn dur="1250" fill="hold" id="35"/>
                                        <p:tgtEl>
                                          <p:spTgt spid="20"/>
                                        </p:tgtEl>
                                        <p:attrNameLst>
                                          <p:attrName>ppt_x</p:attrName>
                                          <p:attrName>ppt_y</p:attrName>
                                        </p:attrNameLst>
                                      </p:cBhvr>
                                      <p:rCtr x="0" y="-4815"/>
                                    </p:animMotion>
                                  </p:childTnLst>
                                </p:cTn>
                              </p:par>
                              <p:par>
                                <p:cTn accel="50000" autoRev="1" decel="50000" fill="hold" id="36" nodeType="withEffect" presetClass="path" presetID="42" presetSubtype="0">
                                  <p:stCondLst>
                                    <p:cond delay="750"/>
                                  </p:stCondLst>
                                  <p:childTnLst>
                                    <p:animMotion origin="layout" path="M 4.375E-6 2.59259E-6 L 4.375E-6 0.06551 " pathEditMode="relative" ptsTypes="AA" rAng="0">
                                      <p:cBhvr>
                                        <p:cTn dur="1250" fill="hold" id="37"/>
                                        <p:tgtEl>
                                          <p:spTgt spid="73"/>
                                        </p:tgtEl>
                                        <p:attrNameLst>
                                          <p:attrName>ppt_x</p:attrName>
                                          <p:attrName>ppt_y</p:attrName>
                                        </p:attrNameLst>
                                      </p:cBhvr>
                                      <p:rCtr x="0" y="3264"/>
                                    </p:animMotion>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4"/>
      <p:bldP grpId="0" spid="42"/>
      <p:bldP animBg="1" grpId="0" spid="53"/>
      <p:bldP animBg="1" grpId="0" spid="62"/>
      <p:bldP animBg="1" grpId="0" spid="83"/>
      <p:bldP animBg="1" grpId="0" spid="96"/>
      <p:bldP animBg="1" grpId="0" spid="97"/>
      <p:bldP animBg="1" grpId="0" spid="6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CE285418-DBC0-414C-A1DF-FBED219646BE}"/>
              </a:ext>
            </a:extLst>
          </p:cNvPr>
          <p:cNvSpPr/>
          <p:nvPr/>
        </p:nvSpPr>
        <p:spPr>
          <a:xfrm>
            <a:off x="4452920" y="2314555"/>
            <a:ext cx="689612" cy="2917872"/>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3" name="Rectangle: Rounded Corners 52">
            <a:extLst>
              <a:ext uri="{FF2B5EF4-FFF2-40B4-BE49-F238E27FC236}">
                <a16:creationId xmlns:a16="http://schemas.microsoft.com/office/drawing/2014/main" id="{F7299557-1AD1-414A-96AC-0D6BFC24CE22}"/>
              </a:ext>
            </a:extLst>
          </p:cNvPr>
          <p:cNvSpPr/>
          <p:nvPr/>
        </p:nvSpPr>
        <p:spPr>
          <a:xfrm flipV="1">
            <a:off x="3375362" y="2941650"/>
            <a:ext cx="689612" cy="2294869"/>
          </a:xfrm>
          <a:prstGeom prst="roundRect">
            <a:avLst>
              <a:gd fmla="val 50000" name="adj"/>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hidden="1" id="18" name="Group 17">
            <a:extLst>
              <a:ext uri="{FF2B5EF4-FFF2-40B4-BE49-F238E27FC236}">
                <a16:creationId xmlns:a16="http://schemas.microsoft.com/office/drawing/2014/main" id="{D503DEDC-E74E-46D1-9CC4-6E8772FAC3A1}"/>
              </a:ext>
            </a:extLst>
          </p:cNvPr>
          <p:cNvGrpSpPr/>
          <p:nvPr/>
        </p:nvGrpSpPr>
        <p:grpSpPr>
          <a:xfrm>
            <a:off x="2155985" y="2319337"/>
            <a:ext cx="3092401" cy="2913090"/>
            <a:chOff x="4531194" y="2319337"/>
            <a:chExt cx="3092401" cy="2913090"/>
          </a:xfrm>
        </p:grpSpPr>
        <p:sp>
          <p:nvSpPr>
            <p:cNvPr id="5" name="Freeform: Shape 4">
              <a:extLst>
                <a:ext uri="{FF2B5EF4-FFF2-40B4-BE49-F238E27FC236}">
                  <a16:creationId xmlns:a16="http://schemas.microsoft.com/office/drawing/2014/main" id="{6517FA13-C81C-4642-8AC9-8FAF6F92E454}"/>
                </a:ext>
              </a:extLst>
            </p:cNvPr>
            <p:cNvSpPr/>
            <p:nvPr/>
          </p:nvSpPr>
          <p:spPr>
            <a:xfrm>
              <a:off x="4685428" y="4116801"/>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F56AF32F-06E3-4A96-96BA-EAF06C46EADD}"/>
                </a:ext>
              </a:extLst>
            </p:cNvPr>
            <p:cNvSpPr/>
            <p:nvPr/>
          </p:nvSpPr>
          <p:spPr>
            <a:xfrm>
              <a:off x="4662506" y="2319337"/>
              <a:ext cx="689612" cy="1123984"/>
            </a:xfrm>
            <a:custGeom>
              <a:avLst/>
              <a:gdLst>
                <a:gd fmla="*/ 689613 w 689612" name="connsiteX0"/>
                <a:gd fmla="*/ 1123985 h 1123984" name="connsiteY0"/>
                <a:gd fmla="*/ 689613 w 689612" name="connsiteX1"/>
                <a:gd fmla="*/ 344806 h 1123984" name="connsiteY1"/>
                <a:gd fmla="*/ 344806 w 689612" name="connsiteX2"/>
                <a:gd fmla="*/ 0 h 1123984" name="connsiteY2"/>
                <a:gd fmla="*/ 0 w 689612" name="connsiteX3"/>
                <a:gd fmla="*/ 344806 h 1123984" name="connsiteY3"/>
                <a:gd fmla="*/ 0 w 689612" name="connsiteX4"/>
                <a:gd fmla="*/ 1099243 h 1123984" name="connsiteY4"/>
                <a:gd fmla="*/ 332268 w 689612" name="connsiteX5"/>
                <a:gd fmla="*/ 969637 h 1123984" name="connsiteY5"/>
                <a:gd fmla="*/ 689613 w 689612" name="connsiteX6"/>
                <a:gd fmla="*/ 1123985 h 11239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23984" w="689612">
                  <a:moveTo>
                    <a:pt x="689613" y="1123985"/>
                  </a:moveTo>
                  <a:lnTo>
                    <a:pt x="689613" y="344806"/>
                  </a:lnTo>
                  <a:cubicBezTo>
                    <a:pt x="689613" y="154390"/>
                    <a:pt x="535223" y="0"/>
                    <a:pt x="344806" y="0"/>
                  </a:cubicBezTo>
                  <a:cubicBezTo>
                    <a:pt x="154390" y="0"/>
                    <a:pt x="0" y="154390"/>
                    <a:pt x="0" y="344806"/>
                  </a:cubicBezTo>
                  <a:lnTo>
                    <a:pt x="0" y="1099243"/>
                  </a:lnTo>
                  <a:cubicBezTo>
                    <a:pt x="90862" y="1015528"/>
                    <a:pt x="208054" y="969637"/>
                    <a:pt x="332268" y="969637"/>
                  </a:cubicBezTo>
                  <a:cubicBezTo>
                    <a:pt x="467098" y="969637"/>
                    <a:pt x="597079" y="1025851"/>
                    <a:pt x="689613" y="1123985"/>
                  </a:cubicBezTo>
                  <a:close/>
                </a:path>
              </a:pathLst>
            </a:custGeom>
            <a:solidFill>
              <a:srgbClr val="2196F3"/>
            </a:solidFill>
            <a:ln cap="flat" w="4170">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057EEC99-8802-42BB-A4BE-7B27222272F2}"/>
                </a:ext>
              </a:extLst>
            </p:cNvPr>
            <p:cNvSpPr/>
            <p:nvPr/>
          </p:nvSpPr>
          <p:spPr>
            <a:xfrm>
              <a:off x="6829496" y="2319337"/>
              <a:ext cx="689612" cy="555284"/>
            </a:xfrm>
            <a:custGeom>
              <a:avLst/>
              <a:gdLst>
                <a:gd fmla="*/ 689613 w 689612" name="connsiteX0"/>
                <a:gd fmla="*/ 555284 h 555284" name="connsiteY0"/>
                <a:gd fmla="*/ 689613 w 689612" name="connsiteX1"/>
                <a:gd fmla="*/ 344806 h 555284" name="connsiteY1"/>
                <a:gd fmla="*/ 344806 w 689612" name="connsiteX2"/>
                <a:gd fmla="*/ 0 h 555284" name="connsiteY2"/>
                <a:gd fmla="*/ 0 w 689612" name="connsiteX3"/>
                <a:gd fmla="*/ 344806 h 555284" name="connsiteY3"/>
                <a:gd fmla="*/ 0 w 689612" name="connsiteX4"/>
                <a:gd fmla="*/ 555284 h 555284" name="connsiteY4"/>
                <a:gd fmla="*/ 344806 w 689612" name="connsiteX5"/>
                <a:gd fmla="*/ 413768 h 555284" name="connsiteY5"/>
                <a:gd fmla="*/ 689613 w 689612" name="connsiteX6"/>
                <a:gd fmla="*/ 555284 h 55528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55284" w="689612">
                  <a:moveTo>
                    <a:pt x="689613" y="555284"/>
                  </a:moveTo>
                  <a:lnTo>
                    <a:pt x="689613" y="344806"/>
                  </a:lnTo>
                  <a:cubicBezTo>
                    <a:pt x="689613" y="154390"/>
                    <a:pt x="535223" y="0"/>
                    <a:pt x="344806" y="0"/>
                  </a:cubicBezTo>
                  <a:cubicBezTo>
                    <a:pt x="154390" y="0"/>
                    <a:pt x="0" y="154390"/>
                    <a:pt x="0" y="344806"/>
                  </a:cubicBezTo>
                  <a:lnTo>
                    <a:pt x="0" y="555284"/>
                  </a:lnTo>
                  <a:cubicBezTo>
                    <a:pt x="91531" y="465091"/>
                    <a:pt x="215953" y="413768"/>
                    <a:pt x="344806" y="413768"/>
                  </a:cubicBezTo>
                  <a:cubicBezTo>
                    <a:pt x="473659" y="413768"/>
                    <a:pt x="598082" y="465091"/>
                    <a:pt x="689613" y="555284"/>
                  </a:cubicBezTo>
                  <a:close/>
                </a:path>
              </a:pathLst>
            </a:custGeom>
            <a:solidFill>
              <a:srgbClr val="2196F3"/>
            </a:solidFill>
            <a:ln cap="flat" w="4170">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9D2FC4A2-A1C0-4457-85BE-E656C1998146}"/>
                </a:ext>
              </a:extLst>
            </p:cNvPr>
            <p:cNvSpPr/>
            <p:nvPr/>
          </p:nvSpPr>
          <p:spPr>
            <a:xfrm>
              <a:off x="6829496" y="3573763"/>
              <a:ext cx="689612" cy="1658664"/>
            </a:xfrm>
            <a:custGeom>
              <a:avLst/>
              <a:gdLst>
                <a:gd fmla="*/ 0 w 689612" name="connsiteX0"/>
                <a:gd fmla="*/ 0 h 1658664" name="connsiteY0"/>
                <a:gd fmla="*/ 0 w 689612" name="connsiteX1"/>
                <a:gd fmla="*/ 1313858 h 1658664" name="connsiteY1"/>
                <a:gd fmla="*/ 344806 w 689612" name="connsiteX2"/>
                <a:gd fmla="*/ 1658665 h 1658664" name="connsiteY2"/>
                <a:gd fmla="*/ 689613 w 689612" name="connsiteX3"/>
                <a:gd fmla="*/ 1313858 h 1658664" name="connsiteY3"/>
                <a:gd fmla="*/ 689613 w 689612" name="connsiteX4"/>
                <a:gd fmla="*/ 0 h 1658664" name="connsiteY4"/>
                <a:gd fmla="*/ 344806 w 689612" name="connsiteX5"/>
                <a:gd fmla="*/ 141517 h 1658664" name="connsiteY5"/>
                <a:gd fmla="*/ 0 w 689612" name="connsiteX6"/>
                <a:gd fmla="*/ 0 h 1658664"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658664" w="689612">
                  <a:moveTo>
                    <a:pt x="0" y="0"/>
                  </a:moveTo>
                  <a:lnTo>
                    <a:pt x="0" y="1313858"/>
                  </a:lnTo>
                  <a:cubicBezTo>
                    <a:pt x="0" y="1504275"/>
                    <a:pt x="154390" y="1658665"/>
                    <a:pt x="344806" y="1658665"/>
                  </a:cubicBezTo>
                  <a:cubicBezTo>
                    <a:pt x="535223" y="1658665"/>
                    <a:pt x="689613" y="1504275"/>
                    <a:pt x="689613" y="1313858"/>
                  </a:cubicBezTo>
                  <a:lnTo>
                    <a:pt x="689613" y="0"/>
                  </a:lnTo>
                  <a:cubicBezTo>
                    <a:pt x="598082" y="90193"/>
                    <a:pt x="473659" y="141517"/>
                    <a:pt x="344806" y="141517"/>
                  </a:cubicBezTo>
                  <a:cubicBezTo>
                    <a:pt x="215953" y="141517"/>
                    <a:pt x="91531" y="90193"/>
                    <a:pt x="0" y="0"/>
                  </a:cubicBezTo>
                  <a:close/>
                </a:path>
              </a:pathLst>
            </a:custGeom>
            <a:solidFill>
              <a:srgbClr val="093371"/>
            </a:solidFill>
            <a:ln cap="flat" w="4170">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4F8BBD9B-316B-44F7-886D-18CC7F4D7FBD}"/>
                </a:ext>
              </a:extLst>
            </p:cNvPr>
            <p:cNvSpPr/>
            <p:nvPr/>
          </p:nvSpPr>
          <p:spPr>
            <a:xfrm>
              <a:off x="6725009" y="2774899"/>
              <a:ext cx="898586" cy="898586"/>
            </a:xfrm>
            <a:custGeom>
              <a:avLst/>
              <a:gdLst>
                <a:gd fmla="*/ 778761 w 898586" name="connsiteX0"/>
                <a:gd fmla="*/ 143899 h 898586" name="connsiteY0"/>
                <a:gd fmla="*/ 449293 w 898586" name="connsiteX1"/>
                <a:gd fmla="*/ 0 h 898586" name="connsiteY1"/>
                <a:gd fmla="*/ 119825 w 898586" name="connsiteX2"/>
                <a:gd fmla="*/ 143899 h 898586" name="connsiteY2"/>
                <a:gd fmla="*/ 0 w 898586" name="connsiteX3"/>
                <a:gd fmla="*/ 449293 h 898586" name="connsiteY3"/>
                <a:gd fmla="*/ 119825 w 898586" name="connsiteX4"/>
                <a:gd fmla="*/ 754687 h 898586" name="connsiteY4"/>
                <a:gd fmla="*/ 449293 w 898586" name="connsiteX5"/>
                <a:gd fmla="*/ 898586 h 898586" name="connsiteY5"/>
                <a:gd fmla="*/ 778761 w 898586" name="connsiteX6"/>
                <a:gd fmla="*/ 754687 h 898586" name="connsiteY6"/>
                <a:gd fmla="*/ 898586 w 898586" name="connsiteX7"/>
                <a:gd fmla="*/ 449293 h 898586" name="connsiteY7"/>
                <a:gd fmla="*/ 778761 w 898586" name="connsiteX8"/>
                <a:gd fmla="*/ 143899 h 89858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898586" w="898586">
                  <a:moveTo>
                    <a:pt x="778761" y="143899"/>
                  </a:move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ubicBezTo>
                    <a:pt x="898586" y="335653"/>
                    <a:pt x="856039" y="227196"/>
                    <a:pt x="778761" y="143899"/>
                  </a:cubicBezTo>
                  <a:close/>
                </a:path>
              </a:pathLst>
            </a:custGeom>
            <a:solidFill>
              <a:srgbClr val="093371"/>
            </a:solidFill>
            <a:ln cap="flat" w="4170">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DADE8CC8-CE3E-41D2-B2CD-25BC18451474}"/>
                </a:ext>
              </a:extLst>
            </p:cNvPr>
            <p:cNvSpPr/>
            <p:nvPr/>
          </p:nvSpPr>
          <p:spPr>
            <a:xfrm>
              <a:off x="5655065" y="3765433"/>
              <a:ext cx="898586" cy="898586"/>
            </a:xfrm>
            <a:custGeom>
              <a:avLst/>
              <a:gdLst>
                <a:gd fmla="*/ 898586 w 898586" name="connsiteX0"/>
                <a:gd fmla="*/ 449293 h 898586" name="connsiteY0"/>
                <a:gd fmla="*/ 778761 w 898586" name="connsiteX1"/>
                <a:gd fmla="*/ 143899 h 898586" name="connsiteY1"/>
                <a:gd fmla="*/ 449293 w 898586" name="connsiteX2"/>
                <a:gd fmla="*/ 0 h 898586" name="connsiteY2"/>
                <a:gd fmla="*/ 119825 w 898586" name="connsiteX3"/>
                <a:gd fmla="*/ 143899 h 898586" name="connsiteY3"/>
                <a:gd fmla="*/ 0 w 898586" name="connsiteX4"/>
                <a:gd fmla="*/ 449293 h 898586" name="connsiteY4"/>
                <a:gd fmla="*/ 119825 w 898586" name="connsiteX5"/>
                <a:gd fmla="*/ 754687 h 898586" name="connsiteY5"/>
                <a:gd fmla="*/ 449293 w 898586" name="connsiteX6"/>
                <a:gd fmla="*/ 898586 h 898586" name="connsiteY6"/>
                <a:gd fmla="*/ 778761 w 898586" name="connsiteX7"/>
                <a:gd fmla="*/ 754687 h 898586" name="connsiteY7"/>
                <a:gd fmla="*/ 898586 w 898586" name="connsiteX8"/>
                <a:gd fmla="*/ 449293 h 898586" name="connsiteY8"/>
                <a:gd fmla="*/ 450129 w 898586" name="connsiteX9"/>
                <a:gd fmla="*/ 681170 h 898586" name="connsiteY9"/>
                <a:gd fmla="*/ 218252 w 898586" name="connsiteX10"/>
                <a:gd fmla="*/ 449293 h 898586" name="connsiteY10"/>
                <a:gd fmla="*/ 450129 w 898586" name="connsiteX11"/>
                <a:gd fmla="*/ 217416 h 898586" name="connsiteY11"/>
                <a:gd fmla="*/ 682006 w 898586" name="connsiteX12"/>
                <a:gd fmla="*/ 449293 h 898586" name="connsiteY12"/>
                <a:gd fmla="*/ 450129 w 898586" name="connsiteX13"/>
                <a:gd fmla="*/ 681170 h 89858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898586" w="898586">
                  <a:moveTo>
                    <a:pt x="898586" y="449293"/>
                  </a:moveTo>
                  <a:cubicBezTo>
                    <a:pt x="898586" y="335653"/>
                    <a:pt x="856039" y="227196"/>
                    <a:pt x="778761" y="143899"/>
                  </a:cubicBezTo>
                  <a:cubicBezTo>
                    <a:pt x="693959" y="52452"/>
                    <a:pt x="573883" y="0"/>
                    <a:pt x="449293" y="0"/>
                  </a:cubicBezTo>
                  <a:cubicBezTo>
                    <a:pt x="324703" y="0"/>
                    <a:pt x="204627" y="52452"/>
                    <a:pt x="119825" y="143899"/>
                  </a:cubicBezTo>
                  <a:cubicBezTo>
                    <a:pt x="42547" y="227196"/>
                    <a:pt x="0" y="335653"/>
                    <a:pt x="0" y="449293"/>
                  </a:cubicBezTo>
                  <a:cubicBezTo>
                    <a:pt x="0" y="562933"/>
                    <a:pt x="42547" y="671390"/>
                    <a:pt x="119825" y="754687"/>
                  </a:cubicBezTo>
                  <a:cubicBezTo>
                    <a:pt x="204627" y="846134"/>
                    <a:pt x="324703" y="898586"/>
                    <a:pt x="449293" y="898586"/>
                  </a:cubicBezTo>
                  <a:cubicBezTo>
                    <a:pt x="573883" y="898586"/>
                    <a:pt x="693959" y="846134"/>
                    <a:pt x="778761" y="754687"/>
                  </a:cubicBezTo>
                  <a:cubicBezTo>
                    <a:pt x="856039" y="671390"/>
                    <a:pt x="898586" y="562933"/>
                    <a:pt x="898586" y="449293"/>
                  </a:cubicBezTo>
                  <a:close/>
                  <a:moveTo>
                    <a:pt x="450129" y="681170"/>
                  </a:moveTo>
                  <a:cubicBezTo>
                    <a:pt x="322070" y="681170"/>
                    <a:pt x="218252" y="577352"/>
                    <a:pt x="218252" y="449293"/>
                  </a:cubicBezTo>
                  <a:cubicBezTo>
                    <a:pt x="218252" y="321234"/>
                    <a:pt x="322070" y="217416"/>
                    <a:pt x="450129" y="217416"/>
                  </a:cubicBezTo>
                  <a:cubicBezTo>
                    <a:pt x="578188" y="217416"/>
                    <a:pt x="682006" y="321234"/>
                    <a:pt x="682006" y="449293"/>
                  </a:cubicBezTo>
                  <a:cubicBezTo>
                    <a:pt x="682006" y="577352"/>
                    <a:pt x="578188" y="681170"/>
                    <a:pt x="450129" y="681170"/>
                  </a:cubicBezTo>
                  <a:close/>
                </a:path>
              </a:pathLst>
            </a:custGeom>
            <a:solidFill>
              <a:srgbClr val="093371"/>
            </a:solidFill>
            <a:ln cap="flat" w="4170">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0E78B969-053F-47FA-8400-EE5E76CFFBEA}"/>
                </a:ext>
              </a:extLst>
            </p:cNvPr>
            <p:cNvSpPr/>
            <p:nvPr/>
          </p:nvSpPr>
          <p:spPr>
            <a:xfrm>
              <a:off x="5759552" y="4564297"/>
              <a:ext cx="689612" cy="668130"/>
            </a:xfrm>
            <a:custGeom>
              <a:avLst/>
              <a:gdLst>
                <a:gd fmla="*/ 0 w 689612" name="connsiteX0"/>
                <a:gd fmla="*/ 0 h 668130" name="connsiteY0"/>
                <a:gd fmla="*/ 0 w 689612" name="connsiteX1"/>
                <a:gd fmla="*/ 323324 h 668130" name="connsiteY1"/>
                <a:gd fmla="*/ 344806 w 689612" name="connsiteX2"/>
                <a:gd fmla="*/ 668130 h 668130" name="connsiteY2"/>
                <a:gd fmla="*/ 689613 w 689612" name="connsiteX3"/>
                <a:gd fmla="*/ 323324 h 668130" name="connsiteY3"/>
                <a:gd fmla="*/ 689613 w 689612" name="connsiteX4"/>
                <a:gd fmla="*/ 0 h 668130" name="connsiteY4"/>
                <a:gd fmla="*/ 344806 w 689612" name="connsiteX5"/>
                <a:gd fmla="*/ 141517 h 668130" name="connsiteY5"/>
                <a:gd fmla="*/ 0 w 689612" name="connsiteX6"/>
                <a:gd fmla="*/ 0 h 6681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668130" w="689612">
                  <a:moveTo>
                    <a:pt x="0" y="0"/>
                  </a:moveTo>
                  <a:lnTo>
                    <a:pt x="0" y="323324"/>
                  </a:lnTo>
                  <a:cubicBezTo>
                    <a:pt x="0" y="513740"/>
                    <a:pt x="154390" y="668130"/>
                    <a:pt x="344806" y="668130"/>
                  </a:cubicBezTo>
                  <a:cubicBezTo>
                    <a:pt x="535223" y="668130"/>
                    <a:pt x="689613" y="513740"/>
                    <a:pt x="689613" y="323324"/>
                  </a:cubicBezTo>
                  <a:lnTo>
                    <a:pt x="689613" y="0"/>
                  </a:lnTo>
                  <a:cubicBezTo>
                    <a:pt x="598082" y="90193"/>
                    <a:pt x="473659" y="141517"/>
                    <a:pt x="344806" y="141517"/>
                  </a:cubicBezTo>
                  <a:cubicBezTo>
                    <a:pt x="215953" y="141517"/>
                    <a:pt x="91530" y="90193"/>
                    <a:pt x="0" y="0"/>
                  </a:cubicBezTo>
                  <a:close/>
                </a:path>
              </a:pathLst>
            </a:custGeom>
            <a:solidFill>
              <a:srgbClr val="093371"/>
            </a:solidFill>
            <a:ln cap="flat" w="4170">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57624960-0A34-4BF0-84E2-63D257DD1E61}"/>
                </a:ext>
              </a:extLst>
            </p:cNvPr>
            <p:cNvSpPr/>
            <p:nvPr/>
          </p:nvSpPr>
          <p:spPr>
            <a:xfrm>
              <a:off x="5759552" y="2319337"/>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rgbClr val="2196F3"/>
            </a:solidFill>
            <a:ln cap="flat" w="4170">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C814655A-6E1F-4548-BABD-F2C410EC4E30}"/>
                </a:ext>
              </a:extLst>
            </p:cNvPr>
            <p:cNvSpPr/>
            <p:nvPr/>
          </p:nvSpPr>
          <p:spPr>
            <a:xfrm rot="20803200">
              <a:off x="5873227" y="3982886"/>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nvGrpSpPr>
            <p:cNvPr id="16" name="Group 15">
              <a:extLst>
                <a:ext uri="{FF2B5EF4-FFF2-40B4-BE49-F238E27FC236}">
                  <a16:creationId xmlns:a16="http://schemas.microsoft.com/office/drawing/2014/main" id="{E3AAD152-074E-4AC3-BA9E-F9F0CBC2CD03}"/>
                </a:ext>
              </a:extLst>
            </p:cNvPr>
            <p:cNvGrpSpPr/>
            <p:nvPr/>
          </p:nvGrpSpPr>
          <p:grpSpPr>
            <a:xfrm>
              <a:off x="4531194" y="3289250"/>
              <a:ext cx="978408" cy="978363"/>
              <a:chOff x="4531194" y="3289250"/>
              <a:chExt cx="978408" cy="978363"/>
            </a:xfrm>
          </p:grpSpPr>
          <p:sp>
            <p:nvSpPr>
              <p:cNvPr id="7" name="Freeform: Shape 6">
                <a:extLst>
                  <a:ext uri="{FF2B5EF4-FFF2-40B4-BE49-F238E27FC236}">
                    <a16:creationId xmlns:a16="http://schemas.microsoft.com/office/drawing/2014/main" id="{D340A966-8CA6-4359-BA79-817695B206D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5EB4D474-9848-4B7F-95CB-3A0031A15DC5}"/>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E8354B68-35BF-4CED-944A-307A4334695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grpSp>
      <p:sp>
        <p:nvSpPr>
          <p:cNvPr id="62" name="Rectangle: Rounded Corners 61">
            <a:extLst>
              <a:ext uri="{FF2B5EF4-FFF2-40B4-BE49-F238E27FC236}">
                <a16:creationId xmlns:a16="http://schemas.microsoft.com/office/drawing/2014/main" id="{DE655C81-90B6-41B0-BEFA-4A9B0655DB31}"/>
              </a:ext>
            </a:extLst>
          </p:cNvPr>
          <p:cNvSpPr/>
          <p:nvPr/>
        </p:nvSpPr>
        <p:spPr>
          <a:xfrm>
            <a:off x="2290289" y="2324034"/>
            <a:ext cx="689612" cy="2917872"/>
          </a:xfrm>
          <a:prstGeom prst="roundRect">
            <a:avLst>
              <a:gd fmla="val 50000" name="adj"/>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83" name="Freeform: Shape 82">
            <a:extLst>
              <a:ext uri="{FF2B5EF4-FFF2-40B4-BE49-F238E27FC236}">
                <a16:creationId xmlns:a16="http://schemas.microsoft.com/office/drawing/2014/main" id="{B9A5E2DE-CB23-4230-8AD1-47C942D9942A}"/>
              </a:ext>
            </a:extLst>
          </p:cNvPr>
          <p:cNvSpPr/>
          <p:nvPr/>
        </p:nvSpPr>
        <p:spPr>
          <a:xfrm flipV="1">
            <a:off x="2280723" y="4637833"/>
            <a:ext cx="689612" cy="604072"/>
          </a:xfrm>
          <a:custGeom>
            <a:avLst/>
            <a:gdLst>
              <a:gd fmla="*/ 689612 w 689612" name="connsiteX0"/>
              <a:gd fmla="*/ 604072 h 604072" name="connsiteY0"/>
              <a:gd fmla="*/ 689612 w 689612" name="connsiteX1"/>
              <a:gd fmla="*/ 344806 h 604072" name="connsiteY1"/>
              <a:gd fmla="*/ 344806 w 689612" name="connsiteX2"/>
              <a:gd fmla="*/ 0 h 604072" name="connsiteY2"/>
              <a:gd fmla="*/ 0 w 689612" name="connsiteX3"/>
              <a:gd fmla="*/ 344806 h 604072" name="connsiteY3"/>
              <a:gd fmla="*/ 0 w 689612" name="connsiteX4"/>
              <a:gd fmla="*/ 601927 h 604072" name="connsiteY4"/>
              <a:gd fmla="*/ 73780 w 689612" name="connsiteX5"/>
              <a:gd fmla="*/ 541324 h 604072" name="connsiteY5"/>
              <a:gd fmla="*/ 344830 w 689612" name="connsiteX6"/>
              <a:gd fmla="*/ 459485 h 604072" name="connsiteY6"/>
              <a:gd fmla="*/ 626899 w 689612" name="connsiteX7"/>
              <a:gd fmla="*/ 549675 h 60407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04072" w="689612">
                <a:moveTo>
                  <a:pt x="689612" y="604072"/>
                </a:moveTo>
                <a:lnTo>
                  <a:pt x="689612" y="344806"/>
                </a:lnTo>
                <a:cubicBezTo>
                  <a:pt x="689612" y="154375"/>
                  <a:pt x="535237" y="0"/>
                  <a:pt x="344806" y="0"/>
                </a:cubicBezTo>
                <a:cubicBezTo>
                  <a:pt x="154375" y="0"/>
                  <a:pt x="0" y="154375"/>
                  <a:pt x="0" y="344806"/>
                </a:cubicBezTo>
                <a:lnTo>
                  <a:pt x="0" y="601927"/>
                </a:lnTo>
                <a:lnTo>
                  <a:pt x="73780" y="541324"/>
                </a:lnTo>
                <a:cubicBezTo>
                  <a:pt x="153418" y="488076"/>
                  <a:pt x="246948" y="459485"/>
                  <a:pt x="344830" y="459485"/>
                </a:cubicBezTo>
                <a:cubicBezTo>
                  <a:pt x="442712" y="459485"/>
                  <a:pt x="543614" y="491609"/>
                  <a:pt x="626899" y="5496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
        <p:nvSpPr>
          <p:cNvPr id="96" name="Freeform: Shape 95">
            <a:extLst>
              <a:ext uri="{FF2B5EF4-FFF2-40B4-BE49-F238E27FC236}">
                <a16:creationId xmlns:a16="http://schemas.microsoft.com/office/drawing/2014/main" id="{06ABCBDE-190D-4486-A0CE-19D08883D279}"/>
              </a:ext>
            </a:extLst>
          </p:cNvPr>
          <p:cNvSpPr/>
          <p:nvPr/>
        </p:nvSpPr>
        <p:spPr>
          <a:xfrm>
            <a:off x="3375362" y="2335745"/>
            <a:ext cx="689612" cy="1545818"/>
          </a:xfrm>
          <a:custGeom>
            <a:avLst/>
            <a:gdLst>
              <a:gd fmla="*/ 689613 w 689612" name="connsiteX0"/>
              <a:gd fmla="*/ 1545819 h 1545818" name="connsiteY0"/>
              <a:gd fmla="*/ 689613 w 689612" name="connsiteX1"/>
              <a:gd fmla="*/ 344806 h 1545818" name="connsiteY1"/>
              <a:gd fmla="*/ 344806 w 689612" name="connsiteX2"/>
              <a:gd fmla="*/ 0 h 1545818" name="connsiteY2"/>
              <a:gd fmla="*/ 0 w 689612" name="connsiteX3"/>
              <a:gd fmla="*/ 344806 h 1545818" name="connsiteY3"/>
              <a:gd fmla="*/ 0 w 689612" name="connsiteX4"/>
              <a:gd fmla="*/ 1545819 h 1545818" name="connsiteY4"/>
              <a:gd fmla="*/ 344806 w 689612" name="connsiteX5"/>
              <a:gd fmla="*/ 1404302 h 1545818" name="connsiteY5"/>
              <a:gd fmla="*/ 689613 w 689612" name="connsiteX6"/>
              <a:gd fmla="*/ 1545819 h 154581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45818" w="689612">
                <a:moveTo>
                  <a:pt x="689613" y="1545819"/>
                </a:moveTo>
                <a:lnTo>
                  <a:pt x="689613" y="344806"/>
                </a:lnTo>
                <a:cubicBezTo>
                  <a:pt x="689613" y="154390"/>
                  <a:pt x="535223" y="0"/>
                  <a:pt x="344806" y="0"/>
                </a:cubicBezTo>
                <a:cubicBezTo>
                  <a:pt x="154390" y="0"/>
                  <a:pt x="0" y="154390"/>
                  <a:pt x="0" y="344806"/>
                </a:cubicBezTo>
                <a:lnTo>
                  <a:pt x="0" y="1545819"/>
                </a:lnTo>
                <a:cubicBezTo>
                  <a:pt x="91530" y="1455626"/>
                  <a:pt x="215953" y="1404302"/>
                  <a:pt x="344806" y="1404302"/>
                </a:cubicBezTo>
                <a:cubicBezTo>
                  <a:pt x="473659" y="1404302"/>
                  <a:pt x="598082" y="1455626"/>
                  <a:pt x="689613" y="1545819"/>
                </a:cubicBezTo>
                <a:close/>
              </a:path>
            </a:pathLst>
          </a:custGeom>
          <a:solidFill>
            <a:schemeClr val="accent1"/>
          </a:solidFill>
          <a:ln cap="flat" w="4170">
            <a:noFill/>
            <a:prstDash val="solid"/>
            <a:miter/>
          </a:ln>
        </p:spPr>
        <p:txBody>
          <a:bodyPr anchor="ctr" rtlCol="0"/>
          <a:lstStyle/>
          <a:p>
            <a:endParaRPr lang="es-ES"/>
          </a:p>
        </p:txBody>
      </p:sp>
      <p:sp>
        <p:nvSpPr>
          <p:cNvPr id="97" name="Freeform: Shape 96">
            <a:extLst>
              <a:ext uri="{FF2B5EF4-FFF2-40B4-BE49-F238E27FC236}">
                <a16:creationId xmlns:a16="http://schemas.microsoft.com/office/drawing/2014/main" id="{A1C3FF28-AAA1-41DF-8C1D-F15EE8536008}"/>
              </a:ext>
            </a:extLst>
          </p:cNvPr>
          <p:cNvSpPr/>
          <p:nvPr/>
        </p:nvSpPr>
        <p:spPr>
          <a:xfrm>
            <a:off x="2291206" y="4118134"/>
            <a:ext cx="689612" cy="1115626"/>
          </a:xfrm>
          <a:custGeom>
            <a:avLst/>
            <a:gdLst>
              <a:gd fmla="*/ 332268 w 689612" name="connsiteX0"/>
              <a:gd fmla="*/ 154348 h 1115626" name="connsiteY0"/>
              <a:gd fmla="*/ 0 w 689612" name="connsiteX1"/>
              <a:gd fmla="*/ 24742 h 1115626" name="connsiteY1"/>
              <a:gd fmla="*/ 0 w 689612" name="connsiteX2"/>
              <a:gd fmla="*/ 770820 h 1115626" name="connsiteY2"/>
              <a:gd fmla="*/ 344806 w 689612" name="connsiteX3"/>
              <a:gd fmla="*/ 1115626 h 1115626" name="connsiteY3"/>
              <a:gd fmla="*/ 689613 w 689612" name="connsiteX4"/>
              <a:gd fmla="*/ 770820 h 1115626" name="connsiteY4"/>
              <a:gd fmla="*/ 689613 w 689612" name="connsiteX5"/>
              <a:gd fmla="*/ 0 h 1115626" name="connsiteY5"/>
              <a:gd fmla="*/ 332268 w 689612" name="connsiteX6"/>
              <a:gd fmla="*/ 154348 h 111562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15626" w="689612">
                <a:moveTo>
                  <a:pt x="332268" y="154348"/>
                </a:moveTo>
                <a:cubicBezTo>
                  <a:pt x="208054" y="154348"/>
                  <a:pt x="90862" y="108457"/>
                  <a:pt x="0" y="24742"/>
                </a:cubicBezTo>
                <a:lnTo>
                  <a:pt x="0" y="770820"/>
                </a:lnTo>
                <a:cubicBezTo>
                  <a:pt x="0" y="961236"/>
                  <a:pt x="154390" y="1115626"/>
                  <a:pt x="344806" y="1115626"/>
                </a:cubicBezTo>
                <a:cubicBezTo>
                  <a:pt x="535223" y="1115626"/>
                  <a:pt x="689613" y="961236"/>
                  <a:pt x="689613" y="770820"/>
                </a:cubicBezTo>
                <a:lnTo>
                  <a:pt x="689613" y="0"/>
                </a:lnTo>
                <a:cubicBezTo>
                  <a:pt x="597079" y="98134"/>
                  <a:pt x="467098" y="154348"/>
                  <a:pt x="332268" y="154348"/>
                </a:cubicBezTo>
                <a:close/>
              </a:path>
            </a:pathLst>
          </a:custGeom>
          <a:solidFill>
            <a:srgbClr val="093371"/>
          </a:solidFill>
          <a:ln cap="flat" w="4170">
            <a:noFill/>
            <a:prstDash val="solid"/>
            <a:miter/>
          </a:ln>
        </p:spPr>
        <p:txBody>
          <a:bodyPr anchor="ctr" rtlCol="0"/>
          <a:lstStyle/>
          <a:p>
            <a:endParaRPr lang="es-ES"/>
          </a:p>
        </p:txBody>
      </p:sp>
      <p:grpSp>
        <p:nvGrpSpPr>
          <p:cNvPr id="20" name="Group 19">
            <a:extLst>
              <a:ext uri="{FF2B5EF4-FFF2-40B4-BE49-F238E27FC236}">
                <a16:creationId xmlns:a16="http://schemas.microsoft.com/office/drawing/2014/main" id="{4223F91B-24BC-4578-A720-5CCD71185B09}"/>
              </a:ext>
            </a:extLst>
          </p:cNvPr>
          <p:cNvGrpSpPr/>
          <p:nvPr/>
        </p:nvGrpSpPr>
        <p:grpSpPr>
          <a:xfrm>
            <a:off x="3234171" y="3721508"/>
            <a:ext cx="978408" cy="978363"/>
            <a:chOff x="8796505" y="3722587"/>
            <a:chExt cx="978408" cy="978363"/>
          </a:xfrm>
        </p:grpSpPr>
        <p:grpSp>
          <p:nvGrpSpPr>
            <p:cNvPr id="89" name="Group 88">
              <a:extLst>
                <a:ext uri="{FF2B5EF4-FFF2-40B4-BE49-F238E27FC236}">
                  <a16:creationId xmlns:a16="http://schemas.microsoft.com/office/drawing/2014/main" id="{6C96F819-3FCA-42E1-8D5E-C37C05B054AC}"/>
                </a:ext>
              </a:extLst>
            </p:cNvPr>
            <p:cNvGrpSpPr/>
            <p:nvPr/>
          </p:nvGrpSpPr>
          <p:grpSpPr>
            <a:xfrm>
              <a:off x="8796505" y="3722587"/>
              <a:ext cx="978408" cy="978363"/>
              <a:chOff x="4531194" y="3289250"/>
              <a:chExt cx="978408" cy="978363"/>
            </a:xfrm>
          </p:grpSpPr>
          <p:sp>
            <p:nvSpPr>
              <p:cNvPr id="90" name="Freeform: Shape 89">
                <a:extLst>
                  <a:ext uri="{FF2B5EF4-FFF2-40B4-BE49-F238E27FC236}">
                    <a16:creationId xmlns:a16="http://schemas.microsoft.com/office/drawing/2014/main" id="{8A2B1583-F802-4B55-B761-5C7FE1D4CC0C}"/>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B3CC4BB4-E38D-47BF-A861-9360E0F58DEB}"/>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AF75AD77-DBF8-4CAE-AFB0-B78AEB31D562}"/>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99" name="Freeform: Shape 98">
              <a:extLst>
                <a:ext uri="{FF2B5EF4-FFF2-40B4-BE49-F238E27FC236}">
                  <a16:creationId xmlns:a16="http://schemas.microsoft.com/office/drawing/2014/main" id="{FF6136CD-580E-48C9-8667-3BC33FC5D901}"/>
                </a:ext>
              </a:extLst>
            </p:cNvPr>
            <p:cNvSpPr/>
            <p:nvPr/>
          </p:nvSpPr>
          <p:spPr>
            <a:xfrm rot="20803200">
              <a:off x="9053832" y="3979891"/>
              <a:ext cx="463754" cy="463754"/>
            </a:xfrm>
            <a:custGeom>
              <a:avLst/>
              <a:gdLst>
                <a:gd fmla="*/ 463754 w 463754" name="connsiteX0"/>
                <a:gd fmla="*/ 231877 h 463754" name="connsiteY0"/>
                <a:gd fmla="*/ 231877 w 463754" name="connsiteX1"/>
                <a:gd fmla="*/ 463754 h 463754" name="connsiteY1"/>
                <a:gd fmla="*/ 0 w 463754" name="connsiteX2"/>
                <a:gd fmla="*/ 231877 h 463754" name="connsiteY2"/>
                <a:gd fmla="*/ 231877 w 463754" name="connsiteX3"/>
                <a:gd fmla="*/ 0 h 463754" name="connsiteY3"/>
                <a:gd fmla="*/ 463754 w 463754" name="connsiteX4"/>
                <a:gd fmla="*/ 231877 h 4637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63754" w="463754">
                  <a:moveTo>
                    <a:pt x="463754" y="231877"/>
                  </a:moveTo>
                  <a:cubicBezTo>
                    <a:pt x="463754" y="359939"/>
                    <a:pt x="359939" y="463754"/>
                    <a:pt x="231877" y="463754"/>
                  </a:cubicBezTo>
                  <a:cubicBezTo>
                    <a:pt x="103815" y="463754"/>
                    <a:pt x="0" y="359939"/>
                    <a:pt x="0" y="231877"/>
                  </a:cubicBezTo>
                  <a:cubicBezTo>
                    <a:pt x="0" y="103815"/>
                    <a:pt x="103815" y="0"/>
                    <a:pt x="231877" y="0"/>
                  </a:cubicBezTo>
                  <a:cubicBezTo>
                    <a:pt x="359939" y="0"/>
                    <a:pt x="463754" y="103815"/>
                    <a:pt x="463754" y="231877"/>
                  </a:cubicBezTo>
                  <a:close/>
                </a:path>
              </a:pathLst>
            </a:custGeom>
            <a:solidFill>
              <a:srgbClr val="FF8F02"/>
            </a:solidFill>
            <a:ln cap="flat" w="4170">
              <a:noFill/>
              <a:prstDash val="solid"/>
              <a:miter/>
            </a:ln>
          </p:spPr>
          <p:txBody>
            <a:bodyPr anchor="ctr" rtlCol="0"/>
            <a:lstStyle/>
            <a:p>
              <a:endParaRPr lang="es-ES"/>
            </a:p>
          </p:txBody>
        </p:sp>
      </p:grpSp>
      <p:grpSp>
        <p:nvGrpSpPr>
          <p:cNvPr id="84" name="Group 83">
            <a:extLst>
              <a:ext uri="{FF2B5EF4-FFF2-40B4-BE49-F238E27FC236}">
                <a16:creationId xmlns:a16="http://schemas.microsoft.com/office/drawing/2014/main" id="{31C1E56F-02C0-4B40-B307-A9A39CF7916F}"/>
              </a:ext>
            </a:extLst>
          </p:cNvPr>
          <p:cNvGrpSpPr/>
          <p:nvPr/>
        </p:nvGrpSpPr>
        <p:grpSpPr>
          <a:xfrm>
            <a:off x="2132535" y="3292261"/>
            <a:ext cx="978408" cy="978363"/>
            <a:chOff x="4531194" y="3289250"/>
            <a:chExt cx="978408" cy="978363"/>
          </a:xfrm>
        </p:grpSpPr>
        <p:sp>
          <p:nvSpPr>
            <p:cNvPr id="85" name="Freeform: Shape 84">
              <a:extLst>
                <a:ext uri="{FF2B5EF4-FFF2-40B4-BE49-F238E27FC236}">
                  <a16:creationId xmlns:a16="http://schemas.microsoft.com/office/drawing/2014/main" id="{FAC6A938-48BB-4401-B38C-3011C544B642}"/>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5F15D1CE-0086-4692-88AC-9107695269C3}"/>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6E08240-80D5-4CF0-A7F7-F94B542D8C4F}"/>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AA9061F1-A674-4B23-BD45-AE50F6BD6498}"/>
              </a:ext>
            </a:extLst>
          </p:cNvPr>
          <p:cNvSpPr/>
          <p:nvPr/>
        </p:nvSpPr>
        <p:spPr>
          <a:xfrm>
            <a:off x="4452920" y="2306637"/>
            <a:ext cx="689612" cy="1040255"/>
          </a:xfrm>
          <a:custGeom>
            <a:avLst/>
            <a:gdLst>
              <a:gd fmla="*/ 344806 w 689612" name="connsiteX0"/>
              <a:gd fmla="*/ 0 h 1040255" name="connsiteY0"/>
              <a:gd fmla="*/ 689612 w 689612" name="connsiteX1"/>
              <a:gd fmla="*/ 344806 h 1040255" name="connsiteY1"/>
              <a:gd fmla="*/ 689612 w 689612" name="connsiteX2"/>
              <a:gd fmla="*/ 1040255 h 1040255" name="connsiteY2"/>
              <a:gd fmla="*/ 627576 w 689612" name="connsiteX3"/>
              <a:gd fmla="*/ 985933 h 1040255" name="connsiteY3"/>
              <a:gd fmla="*/ 344784 w 689612" name="connsiteX4"/>
              <a:gd fmla="*/ 895743 h 1040255" name="connsiteY4"/>
              <a:gd fmla="*/ 73011 w 689612" name="connsiteX5"/>
              <a:gd fmla="*/ 977582 h 1040255" name="connsiteY5"/>
              <a:gd fmla="*/ 0 w 689612" name="connsiteX6"/>
              <a:gd fmla="*/ 1038140 h 1040255" name="connsiteY6"/>
              <a:gd fmla="*/ 0 w 689612" name="connsiteX7"/>
              <a:gd fmla="*/ 344806 h 1040255" name="connsiteY7"/>
              <a:gd fmla="*/ 344806 w 689612" name="connsiteX8"/>
              <a:gd fmla="*/ 0 h 104025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40255" w="689612">
                <a:moveTo>
                  <a:pt x="344806" y="0"/>
                </a:moveTo>
                <a:cubicBezTo>
                  <a:pt x="535237" y="0"/>
                  <a:pt x="689612" y="154375"/>
                  <a:pt x="689612" y="344806"/>
                </a:cubicBezTo>
                <a:lnTo>
                  <a:pt x="689612" y="1040255"/>
                </a:lnTo>
                <a:lnTo>
                  <a:pt x="627576" y="985933"/>
                </a:lnTo>
                <a:cubicBezTo>
                  <a:pt x="545496" y="927867"/>
                  <a:pt x="446522" y="895743"/>
                  <a:pt x="344784" y="895743"/>
                </a:cubicBezTo>
                <a:cubicBezTo>
                  <a:pt x="243045" y="895743"/>
                  <a:pt x="151443" y="924335"/>
                  <a:pt x="73011" y="977582"/>
                </a:cubicBezTo>
                <a:lnTo>
                  <a:pt x="0" y="1038140"/>
                </a:lnTo>
                <a:lnTo>
                  <a:pt x="0" y="344806"/>
                </a:lnTo>
                <a:cubicBezTo>
                  <a:pt x="0" y="154375"/>
                  <a:pt x="154375" y="0"/>
                  <a:pt x="3448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grpSp>
        <p:nvGrpSpPr>
          <p:cNvPr id="73" name="Group 72">
            <a:extLst>
              <a:ext uri="{FF2B5EF4-FFF2-40B4-BE49-F238E27FC236}">
                <a16:creationId xmlns:a16="http://schemas.microsoft.com/office/drawing/2014/main" id="{2CEC6792-5F0C-41A4-BF3D-674448D9314C}"/>
              </a:ext>
            </a:extLst>
          </p:cNvPr>
          <p:cNvGrpSpPr/>
          <p:nvPr/>
        </p:nvGrpSpPr>
        <p:grpSpPr>
          <a:xfrm>
            <a:off x="4308522" y="2734048"/>
            <a:ext cx="978408" cy="978363"/>
            <a:chOff x="4531194" y="3289250"/>
            <a:chExt cx="978408" cy="978363"/>
          </a:xfrm>
        </p:grpSpPr>
        <p:sp>
          <p:nvSpPr>
            <p:cNvPr id="74" name="Freeform: Shape 73">
              <a:extLst>
                <a:ext uri="{FF2B5EF4-FFF2-40B4-BE49-F238E27FC236}">
                  <a16:creationId xmlns:a16="http://schemas.microsoft.com/office/drawing/2014/main" id="{A590D3B1-6EB6-4046-8F53-A852B55C7617}"/>
                </a:ext>
              </a:extLst>
            </p:cNvPr>
            <p:cNvSpPr/>
            <p:nvPr/>
          </p:nvSpPr>
          <p:spPr>
            <a:xfrm>
              <a:off x="4568403" y="3330727"/>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rgbClr val="093371"/>
            </a:solidFill>
            <a:ln cap="flat" w="4170">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78D43EED-BEA6-4878-8A9E-CB7798E57DFC}"/>
                </a:ext>
              </a:extLst>
            </p:cNvPr>
            <p:cNvSpPr>
              <a:spLocks noChangeAspect="1"/>
            </p:cNvSpPr>
            <p:nvPr/>
          </p:nvSpPr>
          <p:spPr>
            <a:xfrm>
              <a:off x="4531194" y="3289250"/>
              <a:ext cx="978408" cy="978363"/>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bg1"/>
            </a:solidFill>
            <a:ln cap="flat" w="5397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A7BAE4D7-0116-4063-ABD4-F67AD86BD44C}"/>
                </a:ext>
              </a:extLst>
            </p:cNvPr>
            <p:cNvSpPr/>
            <p:nvPr/>
          </p:nvSpPr>
          <p:spPr>
            <a:xfrm>
              <a:off x="4564608" y="3327990"/>
              <a:ext cx="898627" cy="898586"/>
            </a:xfrm>
            <a:custGeom>
              <a:avLst/>
              <a:gdLst>
                <a:gd fmla="*/ 790756 w 898627" name="connsiteX0"/>
                <a:gd fmla="*/ 157399 h 898586" name="connsiteY0"/>
                <a:gd fmla="*/ 778761 w 898627" name="connsiteX1"/>
                <a:gd fmla="*/ 143899 h 898586" name="connsiteY1"/>
                <a:gd fmla="*/ 449293 w 898627" name="connsiteX2"/>
                <a:gd fmla="*/ 0 h 898586" name="connsiteY2"/>
                <a:gd fmla="*/ 131779 w 898627" name="connsiteX3"/>
                <a:gd fmla="*/ 131486 h 898586" name="connsiteY3"/>
                <a:gd fmla="*/ 119784 w 898627" name="connsiteX4"/>
                <a:gd fmla="*/ 143857 h 898586" name="connsiteY4"/>
                <a:gd fmla="*/ 0 w 898627" name="connsiteX5"/>
                <a:gd fmla="*/ 449335 h 898586" name="connsiteY5"/>
                <a:gd fmla="*/ 119825 w 898627" name="connsiteX6"/>
                <a:gd fmla="*/ 754729 h 898586" name="connsiteY6"/>
                <a:gd fmla="*/ 131821 w 898627" name="connsiteX7"/>
                <a:gd fmla="*/ 767100 h 898586" name="connsiteY7"/>
                <a:gd fmla="*/ 449335 w 898627" name="connsiteX8"/>
                <a:gd fmla="*/ 898586 h 898586" name="connsiteY8"/>
                <a:gd fmla="*/ 778803 w 898627" name="connsiteX9"/>
                <a:gd fmla="*/ 754687 h 898586" name="connsiteY9"/>
                <a:gd fmla="*/ 790798 w 898627" name="connsiteX10"/>
                <a:gd fmla="*/ 741187 h 898586" name="connsiteY10"/>
                <a:gd fmla="*/ 898628 w 898627" name="connsiteX11"/>
                <a:gd fmla="*/ 449251 h 898586" name="connsiteY11"/>
                <a:gd fmla="*/ 790798 w 898627" name="connsiteX12"/>
                <a:gd fmla="*/ 157315 h 89858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898586" w="898627">
                  <a:moveTo>
                    <a:pt x="790756" y="157399"/>
                  </a:moveTo>
                  <a:cubicBezTo>
                    <a:pt x="786576" y="152509"/>
                    <a:pt x="782648" y="148079"/>
                    <a:pt x="778761" y="143899"/>
                  </a:cubicBezTo>
                  <a:cubicBezTo>
                    <a:pt x="693959" y="52452"/>
                    <a:pt x="573883" y="0"/>
                    <a:pt x="449293" y="0"/>
                  </a:cubicBezTo>
                  <a:cubicBezTo>
                    <a:pt x="324703" y="0"/>
                    <a:pt x="216664" y="46685"/>
                    <a:pt x="131779" y="131486"/>
                  </a:cubicBezTo>
                  <a:cubicBezTo>
                    <a:pt x="127223" y="136042"/>
                    <a:pt x="123294" y="140096"/>
                    <a:pt x="119784" y="143857"/>
                  </a:cubicBezTo>
                  <a:cubicBezTo>
                    <a:pt x="42547" y="227238"/>
                    <a:pt x="0" y="335695"/>
                    <a:pt x="0" y="449335"/>
                  </a:cubicBezTo>
                  <a:cubicBezTo>
                    <a:pt x="0" y="562975"/>
                    <a:pt x="42547" y="671432"/>
                    <a:pt x="119825" y="754729"/>
                  </a:cubicBezTo>
                  <a:cubicBezTo>
                    <a:pt x="123336" y="758490"/>
                    <a:pt x="127265" y="762544"/>
                    <a:pt x="131821" y="767100"/>
                  </a:cubicBezTo>
                  <a:cubicBezTo>
                    <a:pt x="216706" y="851902"/>
                    <a:pt x="329468" y="898586"/>
                    <a:pt x="449335" y="898586"/>
                  </a:cubicBezTo>
                  <a:cubicBezTo>
                    <a:pt x="569202" y="898586"/>
                    <a:pt x="694001" y="846134"/>
                    <a:pt x="778803" y="754687"/>
                  </a:cubicBezTo>
                  <a:cubicBezTo>
                    <a:pt x="782690" y="750508"/>
                    <a:pt x="786618" y="746077"/>
                    <a:pt x="790798" y="741187"/>
                  </a:cubicBezTo>
                  <a:cubicBezTo>
                    <a:pt x="860344" y="659938"/>
                    <a:pt x="898628" y="556246"/>
                    <a:pt x="898628" y="449251"/>
                  </a:cubicBezTo>
                  <a:cubicBezTo>
                    <a:pt x="898628" y="342257"/>
                    <a:pt x="860344" y="238564"/>
                    <a:pt x="790798" y="157315"/>
                  </a:cubicBezTo>
                  <a:close/>
                </a:path>
              </a:pathLst>
            </a:custGeom>
            <a:solidFill>
              <a:schemeClr val="tx2"/>
            </a:solidFill>
            <a:ln cap="flat" w="53975">
              <a:noFill/>
              <a:prstDash val="solid"/>
              <a:miter/>
            </a:ln>
          </p:spPr>
          <p:txBody>
            <a:bodyPr anchor="ctr" rtlCol="0"/>
            <a:lstStyle/>
            <a:p>
              <a:endParaRPr lang="es-ES"/>
            </a:p>
          </p:txBody>
        </p:sp>
      </p:grpSp>
      <p:sp>
        <p:nvSpPr>
          <p:cNvPr id="38" name="TextBox 37">
            <a:extLst>
              <a:ext uri="{FF2B5EF4-FFF2-40B4-BE49-F238E27FC236}">
                <a16:creationId xmlns:a16="http://schemas.microsoft.com/office/drawing/2014/main" id="{9DD009D4-FF6C-4DDD-BFB8-5AD49C292A31}"/>
              </a:ext>
            </a:extLst>
          </p:cNvPr>
          <p:cNvSpPr txBox="1"/>
          <p:nvPr/>
        </p:nvSpPr>
        <p:spPr>
          <a:xfrm>
            <a:off x="6164768" y="2913406"/>
            <a:ext cx="4540403" cy="830997"/>
          </a:xfrm>
          <a:prstGeom prst="rect">
            <a:avLst/>
          </a:prstGeom>
          <a:noFill/>
        </p:spPr>
        <p:txBody>
          <a:bodyPr rtlCol="0" wrap="square">
            <a:spAutoFit/>
          </a:bodyPr>
          <a:lstStyle/>
          <a:p txid="02e22581abd3791a9a7e859c80268614">
            <a:pPr algn="l" indent="-342900" marL="342900">
              <a:buClr>
                <a:srgbClr val="008CCF"/>
              </a:buClr>
              <a:buFont charset="0" panose="020B0604020202020204" pitchFamily="34" typeface="Arial"/>
              <a:buChar char="•"/>
            </a:pPr>
            <a:r>
              <a:rPr lang="es-ES" sz="2400"/>
              <a:t>Introduction au concept de personnalisation de DHIS2</a:t>
            </a:r>
          </a:p>
        </p:txBody>
      </p:sp>
      <p:sp>
        <p:nvSpPr>
          <p:cNvPr id="39" name="TextBox 38">
            <a:extLst>
              <a:ext uri="{FF2B5EF4-FFF2-40B4-BE49-F238E27FC236}">
                <a16:creationId xmlns:a16="http://schemas.microsoft.com/office/drawing/2014/main" id="{876C2622-1B29-4E1F-BDEF-08F21E318CF2}"/>
              </a:ext>
            </a:extLst>
          </p:cNvPr>
          <p:cNvSpPr txBox="1"/>
          <p:nvPr/>
        </p:nvSpPr>
        <p:spPr>
          <a:xfrm>
            <a:off x="6164768" y="3865155"/>
            <a:ext cx="4283925" cy="830997"/>
          </a:xfrm>
          <a:prstGeom prst="rect">
            <a:avLst/>
          </a:prstGeom>
          <a:noFill/>
        </p:spPr>
        <p:txBody>
          <a:bodyPr rtlCol="0" wrap="square">
            <a:spAutoFit/>
          </a:bodyPr>
          <a:lstStyle/>
          <a:p txid="432492564ed94861bf40376663c2d82a">
            <a:pPr algn="l" indent="-342900" marL="342900">
              <a:buClr>
                <a:srgbClr val="008CCF"/>
              </a:buClr>
              <a:buFont charset="0" panose="020B0604020202020204" pitchFamily="34" typeface="Arial"/>
              <a:buChar char="•"/>
            </a:pPr>
            <a:r>
              <a:rPr lang="es-ES" sz="2400"/>
              <a:t>Pourquoi est-elle un élément majeur de la mise en œuvre du DHIS2 ?</a:t>
            </a:r>
          </a:p>
        </p:txBody>
      </p:sp>
      <p:sp>
        <p:nvSpPr>
          <p:cNvPr id="40" name="TextBox 39">
            <a:extLst>
              <a:ext uri="{FF2B5EF4-FFF2-40B4-BE49-F238E27FC236}">
                <a16:creationId xmlns:a16="http://schemas.microsoft.com/office/drawing/2014/main" id="{40013B14-932A-41BF-9397-76FF9F10B0CD}"/>
              </a:ext>
            </a:extLst>
          </p:cNvPr>
          <p:cNvSpPr txBox="1"/>
          <p:nvPr/>
        </p:nvSpPr>
        <p:spPr>
          <a:xfrm>
            <a:off x="3680083" y="1131264"/>
            <a:ext cx="4816812" cy="830997"/>
          </a:xfrm>
          <a:prstGeom prst="rect">
            <a:avLst/>
          </a:prstGeom>
          <a:noFill/>
        </p:spPr>
        <p:txBody>
          <a:bodyPr rtlCol="0" wrap="square">
            <a:spAutoFit/>
          </a:bodyPr>
          <a:lstStyle/>
          <a:p txid="e46c1f0d3a62ae3a5f0c2aca183fd890">
            <a:pPr algn="ctr">
              <a:buClr>
                <a:srgbClr val="008CCF"/>
              </a:buClr>
            </a:pPr>
            <a:r>
              <a:rPr lang="es-ES" sz="2400"/>
              <a:t>Que signifie le terme "personnalisation" dans le contexte de DHIS2 ?</a:t>
            </a:r>
          </a:p>
        </p:txBody>
      </p:sp>
    </p:spTree>
    <p:custDataLst>
      <p:tags r:id="rId1"/>
    </p:custDataLst>
    <p:extLst>
      <p:ext uri="{BB962C8B-B14F-4D97-AF65-F5344CB8AC3E}">
        <p14:creationId xmlns:p14="http://schemas.microsoft.com/office/powerpoint/2010/main" val="3447825193"/>
      </p:ext>
    </p:extLst>
  </p:cSld>
  <p:clrMapOvr>
    <a:masterClrMapping/>
  </p:clrMapOvr>
  <mc:AlternateContent xmlns:mc="http://schemas.openxmlformats.org/markup-compatibility/2006" xmlns:p159="http://schemas.microsoft.com/office/powerpoint/2015/09/main">
    <mc:Choice Requires="p159">
      <p:transition advTm="10497" spd="slow">
        <p159:morph option="byObject"/>
      </p:transition>
    </mc:Choice>
    <mc:Fallback xmlns="">
      <p:transition advTm="10497"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8"/>
                                        </p:tgtEl>
                                        <p:attrNameLst>
                                          <p:attrName>style.visibility</p:attrName>
                                        </p:attrNameLst>
                                      </p:cBhvr>
                                      <p:to>
                                        <p:strVal val="visible"/>
                                      </p:to>
                                    </p:set>
                                    <p:animEffect filter="fade" transition="in">
                                      <p:cBhvr>
                                        <p:cTn dur="500" id="7"/>
                                        <p:tgtEl>
                                          <p:spTgt spid="38"/>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39"/>
                                        </p:tgtEl>
                                        <p:attrNameLst>
                                          <p:attrName>style.visibility</p:attrName>
                                        </p:attrNameLst>
                                      </p:cBhvr>
                                      <p:to>
                                        <p:strVal val="visible"/>
                                      </p:to>
                                    </p:set>
                                    <p:animEffect filter="fade" transition="in">
                                      <p:cBhvr>
                                        <p:cTn dur="500" id="12"/>
                                        <p:tgtEl>
                                          <p:spTgt spid="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8"/>
      <p:bldP grpId="0" spid="3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4AE7F5A4-9862-4DC3-9B7A-0B9E74D7BF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grpSp>
        <p:nvGrpSpPr>
          <p:cNvPr id="31" name="Group 30">
            <a:extLst>
              <a:ext uri="{FF2B5EF4-FFF2-40B4-BE49-F238E27FC236}">
                <a16:creationId xmlns:a16="http://schemas.microsoft.com/office/drawing/2014/main" id="{DF80794E-BC01-42F5-82EB-CC8A8F4B9ADC}"/>
              </a:ext>
            </a:extLst>
          </p:cNvPr>
          <p:cNvGrpSpPr/>
          <p:nvPr/>
        </p:nvGrpSpPr>
        <p:grpSpPr>
          <a:xfrm>
            <a:off x="7550432" y="1738986"/>
            <a:ext cx="907339" cy="907339"/>
            <a:chOff x="4361120" y="1076102"/>
            <a:chExt cx="907339" cy="907339"/>
          </a:xfrm>
        </p:grpSpPr>
        <p:grpSp>
          <p:nvGrpSpPr>
            <p:cNvPr id="32" name="Group 31">
              <a:extLst>
                <a:ext uri="{FF2B5EF4-FFF2-40B4-BE49-F238E27FC236}">
                  <a16:creationId xmlns:a16="http://schemas.microsoft.com/office/drawing/2014/main" id="{8BC38EF2-93E8-4D4F-B665-04C46A58E4CA}"/>
                </a:ext>
              </a:extLst>
            </p:cNvPr>
            <p:cNvGrpSpPr/>
            <p:nvPr/>
          </p:nvGrpSpPr>
          <p:grpSpPr>
            <a:xfrm>
              <a:off x="4480564" y="1345794"/>
              <a:ext cx="668451" cy="367955"/>
              <a:chOff x="4463238" y="1345793"/>
              <a:chExt cx="668451" cy="367955"/>
            </a:xfrm>
          </p:grpSpPr>
          <p:sp>
            <p:nvSpPr>
              <p:cNvPr id="34" name="Freeform: Shape 33">
                <a:extLst>
                  <a:ext uri="{FF2B5EF4-FFF2-40B4-BE49-F238E27FC236}">
                    <a16:creationId xmlns:a16="http://schemas.microsoft.com/office/drawing/2014/main" id="{8FA44DA0-FDA4-4478-A36E-2F3B7C7137B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7B78AC08-EA76-4963-BE56-D083F7300ECE}"/>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33" name="Freeform: Shape 32">
              <a:extLst>
                <a:ext uri="{FF2B5EF4-FFF2-40B4-BE49-F238E27FC236}">
                  <a16:creationId xmlns:a16="http://schemas.microsoft.com/office/drawing/2014/main" id="{06F2E9EB-E719-4601-8497-816320C07986}"/>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36" name="Group 35">
            <a:extLst>
              <a:ext uri="{FF2B5EF4-FFF2-40B4-BE49-F238E27FC236}">
                <a16:creationId xmlns:a16="http://schemas.microsoft.com/office/drawing/2014/main" id="{77E07126-159B-4725-B678-18BD8136A0C0}"/>
              </a:ext>
            </a:extLst>
          </p:cNvPr>
          <p:cNvGrpSpPr/>
          <p:nvPr/>
        </p:nvGrpSpPr>
        <p:grpSpPr>
          <a:xfrm>
            <a:off x="8734769" y="2868325"/>
            <a:ext cx="907339" cy="907339"/>
            <a:chOff x="5507488" y="1037772"/>
            <a:chExt cx="907339" cy="907339"/>
          </a:xfrm>
        </p:grpSpPr>
        <p:grpSp>
          <p:nvGrpSpPr>
            <p:cNvPr id="37" name="Group 36">
              <a:extLst>
                <a:ext uri="{FF2B5EF4-FFF2-40B4-BE49-F238E27FC236}">
                  <a16:creationId xmlns:a16="http://schemas.microsoft.com/office/drawing/2014/main" id="{F58098C8-2EFD-4EA9-9004-12A63AB4137D}"/>
                </a:ext>
              </a:extLst>
            </p:cNvPr>
            <p:cNvGrpSpPr/>
            <p:nvPr/>
          </p:nvGrpSpPr>
          <p:grpSpPr>
            <a:xfrm>
              <a:off x="5715872" y="1215056"/>
              <a:ext cx="493114" cy="585485"/>
              <a:chOff x="5715872" y="1215056"/>
              <a:chExt cx="493114" cy="585485"/>
            </a:xfrm>
          </p:grpSpPr>
          <p:sp>
            <p:nvSpPr>
              <p:cNvPr id="39" name="Freeform: Shape 38">
                <a:extLst>
                  <a:ext uri="{FF2B5EF4-FFF2-40B4-BE49-F238E27FC236}">
                    <a16:creationId xmlns:a16="http://schemas.microsoft.com/office/drawing/2014/main" id="{F30B1131-FA38-4934-A385-81A72928B172}"/>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E362A04C-4CEB-41E5-BB60-E6F500CA8AA3}"/>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38" name="Freeform: Shape 37">
              <a:extLst>
                <a:ext uri="{FF2B5EF4-FFF2-40B4-BE49-F238E27FC236}">
                  <a16:creationId xmlns:a16="http://schemas.microsoft.com/office/drawing/2014/main" id="{73F8217A-1515-4B2A-9A4B-A30EC0CC0ECF}"/>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54" name="Group 53">
            <a:extLst>
              <a:ext uri="{FF2B5EF4-FFF2-40B4-BE49-F238E27FC236}">
                <a16:creationId xmlns:a16="http://schemas.microsoft.com/office/drawing/2014/main" id="{49C586B0-4869-4CA5-BADA-0D44414FF9DC}"/>
              </a:ext>
            </a:extLst>
          </p:cNvPr>
          <p:cNvGrpSpPr/>
          <p:nvPr/>
        </p:nvGrpSpPr>
        <p:grpSpPr>
          <a:xfrm>
            <a:off x="9905916" y="1738986"/>
            <a:ext cx="907339" cy="907339"/>
            <a:chOff x="9968440" y="3403790"/>
            <a:chExt cx="907339" cy="907339"/>
          </a:xfrm>
        </p:grpSpPr>
        <p:sp>
          <p:nvSpPr>
            <p:cNvPr id="55" name="Freeform: Shape 54">
              <a:extLst>
                <a:ext uri="{FF2B5EF4-FFF2-40B4-BE49-F238E27FC236}">
                  <a16:creationId xmlns:a16="http://schemas.microsoft.com/office/drawing/2014/main" id="{F58A4015-4978-4B43-AE18-3388B310101E}"/>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56" name="Graphic 55">
              <a:extLst>
                <a:ext uri="{FF2B5EF4-FFF2-40B4-BE49-F238E27FC236}">
                  <a16:creationId xmlns:a16="http://schemas.microsoft.com/office/drawing/2014/main" id="{C97B68B8-FDD3-4E92-BD03-8F98EC222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161271" y="3606014"/>
              <a:ext cx="521677" cy="502891"/>
            </a:xfrm>
            <a:prstGeom prst="rect">
              <a:avLst/>
            </a:prstGeom>
          </p:spPr>
        </p:pic>
      </p:grpSp>
      <p:grpSp>
        <p:nvGrpSpPr>
          <p:cNvPr id="57" name="Group 56">
            <a:extLst>
              <a:ext uri="{FF2B5EF4-FFF2-40B4-BE49-F238E27FC236}">
                <a16:creationId xmlns:a16="http://schemas.microsoft.com/office/drawing/2014/main" id="{BD7EDC97-3D56-4688-B44D-515DCB059AE4}"/>
              </a:ext>
            </a:extLst>
          </p:cNvPr>
          <p:cNvGrpSpPr/>
          <p:nvPr/>
        </p:nvGrpSpPr>
        <p:grpSpPr>
          <a:xfrm>
            <a:off x="8728174" y="1738986"/>
            <a:ext cx="907339" cy="907339"/>
            <a:chOff x="1347764" y="3403790"/>
            <a:chExt cx="907339" cy="907339"/>
          </a:xfrm>
        </p:grpSpPr>
        <p:sp>
          <p:nvSpPr>
            <p:cNvPr id="58" name="Freeform: Shape 57">
              <a:extLst>
                <a:ext uri="{FF2B5EF4-FFF2-40B4-BE49-F238E27FC236}">
                  <a16:creationId xmlns:a16="http://schemas.microsoft.com/office/drawing/2014/main" id="{73EB6610-D081-4DCC-AF5A-53B635A2A632}"/>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59" name="Group 58">
              <a:extLst>
                <a:ext uri="{FF2B5EF4-FFF2-40B4-BE49-F238E27FC236}">
                  <a16:creationId xmlns:a16="http://schemas.microsoft.com/office/drawing/2014/main" id="{F3D4DCE6-212C-4EEF-A0B8-51F4D921CFD1}"/>
                </a:ext>
              </a:extLst>
            </p:cNvPr>
            <p:cNvGrpSpPr/>
            <p:nvPr/>
          </p:nvGrpSpPr>
          <p:grpSpPr>
            <a:xfrm>
              <a:off x="1535630" y="3560998"/>
              <a:ext cx="531607" cy="592923"/>
              <a:chOff x="1045285" y="2139084"/>
              <a:chExt cx="648186" cy="722948"/>
            </a:xfrm>
          </p:grpSpPr>
          <p:sp>
            <p:nvSpPr>
              <p:cNvPr id="60" name="Freeform: Shape 59">
                <a:extLst>
                  <a:ext uri="{FF2B5EF4-FFF2-40B4-BE49-F238E27FC236}">
                    <a16:creationId xmlns:a16="http://schemas.microsoft.com/office/drawing/2014/main" id="{5162C84C-912D-420D-BC49-A6827794EE5D}"/>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1747AAFA-5FF2-4228-BB60-BB3BCA48D51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62" name="Freeform: Shape 61">
                <a:extLst>
                  <a:ext uri="{FF2B5EF4-FFF2-40B4-BE49-F238E27FC236}">
                    <a16:creationId xmlns:a16="http://schemas.microsoft.com/office/drawing/2014/main" id="{7EE6C0B4-BF40-4986-851B-E0F97FE0F8FB}"/>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63" name="Freeform: Shape 62">
                <a:extLst>
                  <a:ext uri="{FF2B5EF4-FFF2-40B4-BE49-F238E27FC236}">
                    <a16:creationId xmlns:a16="http://schemas.microsoft.com/office/drawing/2014/main" id="{0BFFB79A-F7D7-4BAE-9AC6-8C7A315EDCF0}"/>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pic>
        <p:nvPicPr>
          <p:cNvPr id="65" name="Picture 5">
            <a:extLst>
              <a:ext uri="{FF2B5EF4-FFF2-40B4-BE49-F238E27FC236}">
                <a16:creationId xmlns:a16="http://schemas.microsoft.com/office/drawing/2014/main" id="{BE8E07AF-20C6-493B-BCF1-AA8A650275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00469" y="1587223"/>
            <a:ext cx="2236707" cy="2236707"/>
          </a:xfrm>
          <a:prstGeom prst="rect">
            <a:avLst/>
          </a:prstGeom>
        </p:spPr>
      </p:pic>
      <p:grpSp>
        <p:nvGrpSpPr>
          <p:cNvPr id="28" name="Group 27">
            <a:extLst>
              <a:ext uri="{FF2B5EF4-FFF2-40B4-BE49-F238E27FC236}">
                <a16:creationId xmlns:a16="http://schemas.microsoft.com/office/drawing/2014/main" id="{AEC59603-E889-4AB6-A0E1-64167BF76370}"/>
              </a:ext>
            </a:extLst>
          </p:cNvPr>
          <p:cNvGrpSpPr/>
          <p:nvPr/>
        </p:nvGrpSpPr>
        <p:grpSpPr>
          <a:xfrm>
            <a:off x="2944612" y="2257602"/>
            <a:ext cx="907339" cy="907339"/>
            <a:chOff x="1975883" y="933449"/>
            <a:chExt cx="907339" cy="907339"/>
          </a:xfrm>
        </p:grpSpPr>
        <p:sp>
          <p:nvSpPr>
            <p:cNvPr id="29" name="Freeform: Shape 28">
              <a:extLst>
                <a:ext uri="{FF2B5EF4-FFF2-40B4-BE49-F238E27FC236}">
                  <a16:creationId xmlns:a16="http://schemas.microsoft.com/office/drawing/2014/main" id="{6532B7BA-345C-4ACE-AB52-C39D6BD21155}"/>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C78097A4-275D-49EB-B9A6-4AD36B6754A7}"/>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9" name="Group 8">
            <a:extLst>
              <a:ext uri="{FF2B5EF4-FFF2-40B4-BE49-F238E27FC236}">
                <a16:creationId xmlns:a16="http://schemas.microsoft.com/office/drawing/2014/main" id="{9310F5D8-C7A1-4694-8DA3-D4DD61C4012C}"/>
              </a:ext>
            </a:extLst>
          </p:cNvPr>
          <p:cNvGrpSpPr/>
          <p:nvPr/>
        </p:nvGrpSpPr>
        <p:grpSpPr>
          <a:xfrm>
            <a:off x="7555261" y="2868325"/>
            <a:ext cx="907339" cy="907339"/>
            <a:chOff x="845765" y="1367209"/>
            <a:chExt cx="907339" cy="907339"/>
          </a:xfrm>
        </p:grpSpPr>
        <p:sp>
          <p:nvSpPr>
            <p:cNvPr descr="Apple with solid fill" id="6" name="Graphic 4">
              <a:extLst>
                <a:ext uri="{FF2B5EF4-FFF2-40B4-BE49-F238E27FC236}">
                  <a16:creationId xmlns:a16="http://schemas.microsoft.com/office/drawing/2014/main" id="{B375AD38-9D1F-4EF8-82B6-8E3B5B5AF6A7}"/>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BE812A81-254A-4E2D-A04A-2D97CE7CB5FA}"/>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8" name="Group 7">
            <a:extLst>
              <a:ext uri="{FF2B5EF4-FFF2-40B4-BE49-F238E27FC236}">
                <a16:creationId xmlns:a16="http://schemas.microsoft.com/office/drawing/2014/main" id="{34083041-0F29-4898-934F-656BE5B89AE3}"/>
              </a:ext>
            </a:extLst>
          </p:cNvPr>
          <p:cNvGrpSpPr/>
          <p:nvPr/>
        </p:nvGrpSpPr>
        <p:grpSpPr>
          <a:xfrm>
            <a:off x="9914277" y="2868325"/>
            <a:ext cx="907339" cy="907339"/>
            <a:chOff x="1970041" y="1367209"/>
            <a:chExt cx="907339" cy="907339"/>
          </a:xfrm>
        </p:grpSpPr>
        <p:pic>
          <p:nvPicPr>
            <p:cNvPr descr="Lion with solid fill" id="3" name="Graphic 2">
              <a:extLst>
                <a:ext uri="{FF2B5EF4-FFF2-40B4-BE49-F238E27FC236}">
                  <a16:creationId xmlns:a16="http://schemas.microsoft.com/office/drawing/2014/main" id="{04F9A50F-50D8-4A7B-9829-1CECEF66FD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90828" y="1487996"/>
              <a:ext cx="665764" cy="665764"/>
            </a:xfrm>
            <a:prstGeom prst="rect">
              <a:avLst/>
            </a:prstGeom>
          </p:spPr>
        </p:pic>
        <p:sp>
          <p:nvSpPr>
            <p:cNvPr id="67" name="Freeform: Shape 66">
              <a:extLst>
                <a:ext uri="{FF2B5EF4-FFF2-40B4-BE49-F238E27FC236}">
                  <a16:creationId xmlns:a16="http://schemas.microsoft.com/office/drawing/2014/main" id="{35DAA16B-C982-414E-961F-7FC34ABB7AA5}"/>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Tree>
    <p:custDataLst>
      <p:tags r:id="rId1"/>
    </p:custDataLst>
    <p:extLst>
      <p:ext uri="{BB962C8B-B14F-4D97-AF65-F5344CB8AC3E}">
        <p14:creationId xmlns:p14="http://schemas.microsoft.com/office/powerpoint/2010/main" val="2010428609"/>
      </p:ext>
    </p:extLst>
  </p:cSld>
  <p:clrMapOvr>
    <a:masterClrMapping/>
  </p:clrMapOvr>
  <mc:AlternateContent xmlns:mc="http://schemas.openxmlformats.org/markup-compatibility/2006" xmlns:p14="http://schemas.microsoft.com/office/powerpoint/2010/main">
    <mc:Choice Requires="p14">
      <p:transition advTm="27420" p14:dur="2000" spd="slow"/>
    </mc:Choice>
    <mc:Fallback xmlns="">
      <p:transition advTm="2742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65"/>
                                        </p:tgtEl>
                                        <p:attrNameLst>
                                          <p:attrName>style.visibility</p:attrName>
                                        </p:attrNameLst>
                                      </p:cBhvr>
                                      <p:to>
                                        <p:strVal val="visible"/>
                                      </p:to>
                                    </p:set>
                                    <p:animEffect filter="fade" transition="in">
                                      <p:cBhvr>
                                        <p:cTn dur="1000" id="7"/>
                                        <p:tgtEl>
                                          <p:spTgt spid="65"/>
                                        </p:tgtEl>
                                      </p:cBhvr>
                                    </p:animEffect>
                                    <p:anim calcmode="lin" valueType="num">
                                      <p:cBhvr>
                                        <p:cTn dur="1000" fill="hold" id="8"/>
                                        <p:tgtEl>
                                          <p:spTgt spid="65"/>
                                        </p:tgtEl>
                                        <p:attrNameLst>
                                          <p:attrName>ppt_x</p:attrName>
                                        </p:attrNameLst>
                                      </p:cBhvr>
                                      <p:tavLst>
                                        <p:tav tm="0">
                                          <p:val>
                                            <p:strVal val="#ppt_x"/>
                                          </p:val>
                                        </p:tav>
                                        <p:tav tm="100000">
                                          <p:val>
                                            <p:strVal val="#ppt_x"/>
                                          </p:val>
                                        </p:tav>
                                      </p:tavLst>
                                    </p:anim>
                                    <p:anim calcmode="lin" valueType="num">
                                      <p:cBhvr>
                                        <p:cTn dur="1000" fill="hold" id="9"/>
                                        <p:tgtEl>
                                          <p:spTgt spid="65"/>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7" presetSubtype="0">
                                  <p:stCondLst>
                                    <p:cond delay="0"/>
                                  </p:stCondLst>
                                  <p:childTnLst>
                                    <p:set>
                                      <p:cBhvr>
                                        <p:cTn dur="1" fill="hold" id="13">
                                          <p:stCondLst>
                                            <p:cond delay="0"/>
                                          </p:stCondLst>
                                        </p:cTn>
                                        <p:tgtEl>
                                          <p:spTgt spid="64"/>
                                        </p:tgtEl>
                                        <p:attrNameLst>
                                          <p:attrName>style.visibility</p:attrName>
                                        </p:attrNameLst>
                                      </p:cBhvr>
                                      <p:to>
                                        <p:strVal val="visible"/>
                                      </p:to>
                                    </p:set>
                                    <p:animEffect filter="fade" transition="in">
                                      <p:cBhvr>
                                        <p:cTn dur="1000" id="14"/>
                                        <p:tgtEl>
                                          <p:spTgt spid="64"/>
                                        </p:tgtEl>
                                      </p:cBhvr>
                                    </p:animEffect>
                                    <p:anim calcmode="lin" valueType="num">
                                      <p:cBhvr>
                                        <p:cTn dur="1000" fill="hold" id="15"/>
                                        <p:tgtEl>
                                          <p:spTgt spid="64"/>
                                        </p:tgtEl>
                                        <p:attrNameLst>
                                          <p:attrName>ppt_x</p:attrName>
                                        </p:attrNameLst>
                                      </p:cBhvr>
                                      <p:tavLst>
                                        <p:tav tm="0">
                                          <p:val>
                                            <p:strVal val="#ppt_x"/>
                                          </p:val>
                                        </p:tav>
                                        <p:tav tm="100000">
                                          <p:val>
                                            <p:strVal val="#ppt_x"/>
                                          </p:val>
                                        </p:tav>
                                      </p:tavLst>
                                    </p:anim>
                                    <p:anim calcmode="lin" valueType="num">
                                      <p:cBhvr>
                                        <p:cTn dur="1000" fill="hold" id="16"/>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10" presetSubtype="0">
                                  <p:stCondLst>
                                    <p:cond delay="0"/>
                                  </p:stCondLst>
                                  <p:childTnLst>
                                    <p:set>
                                      <p:cBhvr>
                                        <p:cTn dur="1" fill="hold" id="20">
                                          <p:stCondLst>
                                            <p:cond delay="0"/>
                                          </p:stCondLst>
                                        </p:cTn>
                                        <p:tgtEl>
                                          <p:spTgt spid="28"/>
                                        </p:tgtEl>
                                        <p:attrNameLst>
                                          <p:attrName>style.visibility</p:attrName>
                                        </p:attrNameLst>
                                      </p:cBhvr>
                                      <p:to>
                                        <p:strVal val="visible"/>
                                      </p:to>
                                    </p:set>
                                    <p:animEffect filter="fade" transition="in">
                                      <p:cBhvr>
                                        <p:cTn dur="500" id="21"/>
                                        <p:tgtEl>
                                          <p:spTgt spid="28"/>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10" presetSubtype="0">
                                  <p:stCondLst>
                                    <p:cond delay="0"/>
                                  </p:stCondLst>
                                  <p:childTnLst>
                                    <p:set>
                                      <p:cBhvr>
                                        <p:cTn dur="1" fill="hold" id="25">
                                          <p:stCondLst>
                                            <p:cond delay="0"/>
                                          </p:stCondLst>
                                        </p:cTn>
                                        <p:tgtEl>
                                          <p:spTgt spid="31"/>
                                        </p:tgtEl>
                                        <p:attrNameLst>
                                          <p:attrName>style.visibility</p:attrName>
                                        </p:attrNameLst>
                                      </p:cBhvr>
                                      <p:to>
                                        <p:strVal val="visible"/>
                                      </p:to>
                                    </p:set>
                                    <p:animEffect filter="fade" transition="in">
                                      <p:cBhvr>
                                        <p:cTn dur="500" id="26"/>
                                        <p:tgtEl>
                                          <p:spTgt spid="31"/>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10" presetSubtype="0">
                                  <p:stCondLst>
                                    <p:cond delay="0"/>
                                  </p:stCondLst>
                                  <p:childTnLst>
                                    <p:set>
                                      <p:cBhvr>
                                        <p:cTn dur="1" fill="hold" id="30">
                                          <p:stCondLst>
                                            <p:cond delay="0"/>
                                          </p:stCondLst>
                                        </p:cTn>
                                        <p:tgtEl>
                                          <p:spTgt spid="57"/>
                                        </p:tgtEl>
                                        <p:attrNameLst>
                                          <p:attrName>style.visibility</p:attrName>
                                        </p:attrNameLst>
                                      </p:cBhvr>
                                      <p:to>
                                        <p:strVal val="visible"/>
                                      </p:to>
                                    </p:set>
                                    <p:animEffect filter="fade" transition="in">
                                      <p:cBhvr>
                                        <p:cTn dur="500" id="31"/>
                                        <p:tgtEl>
                                          <p:spTgt spid="57"/>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10" presetSubtype="0">
                                  <p:stCondLst>
                                    <p:cond delay="0"/>
                                  </p:stCondLst>
                                  <p:childTnLst>
                                    <p:set>
                                      <p:cBhvr>
                                        <p:cTn dur="1" fill="hold" id="35">
                                          <p:stCondLst>
                                            <p:cond delay="0"/>
                                          </p:stCondLst>
                                        </p:cTn>
                                        <p:tgtEl>
                                          <p:spTgt spid="54"/>
                                        </p:tgtEl>
                                        <p:attrNameLst>
                                          <p:attrName>style.visibility</p:attrName>
                                        </p:attrNameLst>
                                      </p:cBhvr>
                                      <p:to>
                                        <p:strVal val="visible"/>
                                      </p:to>
                                    </p:set>
                                    <p:animEffect filter="fade" transition="in">
                                      <p:cBhvr>
                                        <p:cTn dur="500" id="36"/>
                                        <p:tgtEl>
                                          <p:spTgt spid="54"/>
                                        </p:tgtEl>
                                      </p:cBhvr>
                                    </p:animEffec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10" presetSubtype="0">
                                  <p:stCondLst>
                                    <p:cond delay="0"/>
                                  </p:stCondLst>
                                  <p:childTnLst>
                                    <p:set>
                                      <p:cBhvr>
                                        <p:cTn dur="1" fill="hold" id="40">
                                          <p:stCondLst>
                                            <p:cond delay="0"/>
                                          </p:stCondLst>
                                        </p:cTn>
                                        <p:tgtEl>
                                          <p:spTgt spid="9"/>
                                        </p:tgtEl>
                                        <p:attrNameLst>
                                          <p:attrName>style.visibility</p:attrName>
                                        </p:attrNameLst>
                                      </p:cBhvr>
                                      <p:to>
                                        <p:strVal val="visible"/>
                                      </p:to>
                                    </p:set>
                                    <p:animEffect filter="fade" transition="in">
                                      <p:cBhvr>
                                        <p:cTn dur="500" id="41"/>
                                        <p:tgtEl>
                                          <p:spTgt spid="9"/>
                                        </p:tgtEl>
                                      </p:cBhvr>
                                    </p:animEffect>
                                  </p:childTnLst>
                                </p:cTn>
                              </p:par>
                            </p:childTnLst>
                          </p:cTn>
                        </p:par>
                      </p:childTnLst>
                    </p:cTn>
                  </p:par>
                  <p:par>
                    <p:cTn fill="hold" id="42">
                      <p:stCondLst>
                        <p:cond delay="indefinite"/>
                      </p:stCondLst>
                      <p:childTnLst>
                        <p:par>
                          <p:cTn fill="hold" id="43">
                            <p:stCondLst>
                              <p:cond delay="0"/>
                            </p:stCondLst>
                            <p:childTnLst>
                              <p:par>
                                <p:cTn fill="hold" id="44" nodeType="clickEffect" presetClass="entr" presetID="10" presetSubtype="0">
                                  <p:stCondLst>
                                    <p:cond delay="0"/>
                                  </p:stCondLst>
                                  <p:childTnLst>
                                    <p:set>
                                      <p:cBhvr>
                                        <p:cTn dur="1" fill="hold" id="45">
                                          <p:stCondLst>
                                            <p:cond delay="0"/>
                                          </p:stCondLst>
                                        </p:cTn>
                                        <p:tgtEl>
                                          <p:spTgt spid="36"/>
                                        </p:tgtEl>
                                        <p:attrNameLst>
                                          <p:attrName>style.visibility</p:attrName>
                                        </p:attrNameLst>
                                      </p:cBhvr>
                                      <p:to>
                                        <p:strVal val="visible"/>
                                      </p:to>
                                    </p:set>
                                    <p:animEffect filter="fade" transition="in">
                                      <p:cBhvr>
                                        <p:cTn dur="500" id="46"/>
                                        <p:tgtEl>
                                          <p:spTgt spid="36"/>
                                        </p:tgtEl>
                                      </p:cBhvr>
                                    </p:animEffect>
                                  </p:childTnLst>
                                </p:cTn>
                              </p:par>
                            </p:childTnLst>
                          </p:cTn>
                        </p:par>
                      </p:childTnLst>
                    </p:cTn>
                  </p:par>
                  <p:par>
                    <p:cTn fill="hold" id="47">
                      <p:stCondLst>
                        <p:cond delay="indefinite"/>
                      </p:stCondLst>
                      <p:childTnLst>
                        <p:par>
                          <p:cTn fill="hold" id="48">
                            <p:stCondLst>
                              <p:cond delay="0"/>
                            </p:stCondLst>
                            <p:childTnLst>
                              <p:par>
                                <p:cTn fill="hold" id="49" nodeType="clickEffect" presetClass="entr" presetID="10" presetSubtype="0">
                                  <p:stCondLst>
                                    <p:cond delay="0"/>
                                  </p:stCondLst>
                                  <p:childTnLst>
                                    <p:set>
                                      <p:cBhvr>
                                        <p:cTn dur="1" fill="hold" id="50">
                                          <p:stCondLst>
                                            <p:cond delay="0"/>
                                          </p:stCondLst>
                                        </p:cTn>
                                        <p:tgtEl>
                                          <p:spTgt spid="8"/>
                                        </p:tgtEl>
                                        <p:attrNameLst>
                                          <p:attrName>style.visibility</p:attrName>
                                        </p:attrNameLst>
                                      </p:cBhvr>
                                      <p:to>
                                        <p:strVal val="visible"/>
                                      </p:to>
                                    </p:set>
                                    <p:animEffect filter="fade" transition="in">
                                      <p:cBhvr>
                                        <p:cTn dur="500" id="51"/>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B3272818-EE56-4A41-A6E9-AA44152FC603}"/>
              </a:ext>
            </a:extLst>
          </p:cNvPr>
          <p:cNvSpPr/>
          <p:nvPr/>
        </p:nvSpPr>
        <p:spPr>
          <a:xfrm>
            <a:off x="5387774" y="1770436"/>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5" name="Rectangle 94">
            <a:extLst>
              <a:ext uri="{FF2B5EF4-FFF2-40B4-BE49-F238E27FC236}">
                <a16:creationId xmlns:a16="http://schemas.microsoft.com/office/drawing/2014/main" id="{AF3A6FB8-49C8-4A03-834B-5BFA19765A6B}"/>
              </a:ext>
            </a:extLst>
          </p:cNvPr>
          <p:cNvSpPr/>
          <p:nvPr/>
        </p:nvSpPr>
        <p:spPr>
          <a:xfrm>
            <a:off x="7259860" y="3669812"/>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94" name="Rectangle 93">
            <a:extLst>
              <a:ext uri="{FF2B5EF4-FFF2-40B4-BE49-F238E27FC236}">
                <a16:creationId xmlns:a16="http://schemas.microsoft.com/office/drawing/2014/main" id="{0E5AA0CA-1942-4E39-A0A0-B214EFCFDF1A}"/>
              </a:ext>
            </a:extLst>
          </p:cNvPr>
          <p:cNvSpPr/>
          <p:nvPr/>
        </p:nvSpPr>
        <p:spPr>
          <a:xfrm>
            <a:off x="5400880" y="3664108"/>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21" name="Rectangle 20">
            <a:extLst>
              <a:ext uri="{FF2B5EF4-FFF2-40B4-BE49-F238E27FC236}">
                <a16:creationId xmlns:a16="http://schemas.microsoft.com/office/drawing/2014/main" id="{3C3CB790-32EE-44DB-94CB-1450B735AEBF}"/>
              </a:ext>
            </a:extLst>
          </p:cNvPr>
          <p:cNvSpPr/>
          <p:nvPr/>
        </p:nvSpPr>
        <p:spPr>
          <a:xfrm>
            <a:off x="3552492" y="3655589"/>
            <a:ext cx="1398012" cy="148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64" name="Group 63">
            <a:extLst>
              <a:ext uri="{FF2B5EF4-FFF2-40B4-BE49-F238E27FC236}">
                <a16:creationId xmlns:a16="http://schemas.microsoft.com/office/drawing/2014/main" id="{D579B67B-8A95-4DFF-9D03-CBBF914816FE}"/>
              </a:ext>
            </a:extLst>
          </p:cNvPr>
          <p:cNvGrpSpPr/>
          <p:nvPr/>
        </p:nvGrpSpPr>
        <p:grpSpPr>
          <a:xfrm>
            <a:off x="4212417" y="1848842"/>
            <a:ext cx="907339" cy="907339"/>
            <a:chOff x="4361120" y="1076102"/>
            <a:chExt cx="907339" cy="907339"/>
          </a:xfrm>
        </p:grpSpPr>
        <p:grpSp>
          <p:nvGrpSpPr>
            <p:cNvPr id="65" name="Group 64">
              <a:extLst>
                <a:ext uri="{FF2B5EF4-FFF2-40B4-BE49-F238E27FC236}">
                  <a16:creationId xmlns:a16="http://schemas.microsoft.com/office/drawing/2014/main" id="{7DEF5A2C-0FE1-40E4-9E5F-19F53259B090}"/>
                </a:ext>
              </a:extLst>
            </p:cNvPr>
            <p:cNvGrpSpPr/>
            <p:nvPr/>
          </p:nvGrpSpPr>
          <p:grpSpPr>
            <a:xfrm>
              <a:off x="4480564" y="1345794"/>
              <a:ext cx="668451" cy="367955"/>
              <a:chOff x="4463238" y="1345793"/>
              <a:chExt cx="668451" cy="367955"/>
            </a:xfrm>
          </p:grpSpPr>
          <p:sp>
            <p:nvSpPr>
              <p:cNvPr id="67" name="Freeform: Shape 66">
                <a:extLst>
                  <a:ext uri="{FF2B5EF4-FFF2-40B4-BE49-F238E27FC236}">
                    <a16:creationId xmlns:a16="http://schemas.microsoft.com/office/drawing/2014/main" id="{1C0D98E0-4AD1-4EDF-A65E-CAA005E3D203}"/>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68" name="Freeform: Shape 67">
                <a:extLst>
                  <a:ext uri="{FF2B5EF4-FFF2-40B4-BE49-F238E27FC236}">
                    <a16:creationId xmlns:a16="http://schemas.microsoft.com/office/drawing/2014/main" id="{1577CE73-75CC-4FB4-B4A3-BB8C6464D2E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66" name="Freeform: Shape 65">
              <a:extLst>
                <a:ext uri="{FF2B5EF4-FFF2-40B4-BE49-F238E27FC236}">
                  <a16:creationId xmlns:a16="http://schemas.microsoft.com/office/drawing/2014/main" id="{585B5B83-F2AE-4282-B667-19B3180A7E22}"/>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69" name="Group 68">
            <a:extLst>
              <a:ext uri="{FF2B5EF4-FFF2-40B4-BE49-F238E27FC236}">
                <a16:creationId xmlns:a16="http://schemas.microsoft.com/office/drawing/2014/main" id="{685674B0-0A37-4F72-BDBA-E5086D902316}"/>
              </a:ext>
            </a:extLst>
          </p:cNvPr>
          <p:cNvGrpSpPr/>
          <p:nvPr/>
        </p:nvGrpSpPr>
        <p:grpSpPr>
          <a:xfrm>
            <a:off x="9989261" y="1848842"/>
            <a:ext cx="907339" cy="907339"/>
            <a:chOff x="5507488" y="1037772"/>
            <a:chExt cx="907339" cy="907339"/>
          </a:xfrm>
        </p:grpSpPr>
        <p:grpSp>
          <p:nvGrpSpPr>
            <p:cNvPr id="70" name="Group 69">
              <a:extLst>
                <a:ext uri="{FF2B5EF4-FFF2-40B4-BE49-F238E27FC236}">
                  <a16:creationId xmlns:a16="http://schemas.microsoft.com/office/drawing/2014/main" id="{6C39DB96-A462-4648-BB6C-0509CE9E1804}"/>
                </a:ext>
              </a:extLst>
            </p:cNvPr>
            <p:cNvGrpSpPr/>
            <p:nvPr/>
          </p:nvGrpSpPr>
          <p:grpSpPr>
            <a:xfrm>
              <a:off x="5715872" y="1215056"/>
              <a:ext cx="493114" cy="585485"/>
              <a:chOff x="5715872" y="1215056"/>
              <a:chExt cx="493114" cy="585485"/>
            </a:xfrm>
          </p:grpSpPr>
          <p:sp>
            <p:nvSpPr>
              <p:cNvPr id="72" name="Freeform: Shape 71">
                <a:extLst>
                  <a:ext uri="{FF2B5EF4-FFF2-40B4-BE49-F238E27FC236}">
                    <a16:creationId xmlns:a16="http://schemas.microsoft.com/office/drawing/2014/main" id="{B8EE56C9-8299-4B67-97B1-2E5147C3ECC1}"/>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0D9BB8A7-9613-44B6-BB4D-0ED610EFA02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71" name="Freeform: Shape 70">
              <a:extLst>
                <a:ext uri="{FF2B5EF4-FFF2-40B4-BE49-F238E27FC236}">
                  <a16:creationId xmlns:a16="http://schemas.microsoft.com/office/drawing/2014/main" id="{15512DCF-1C34-4557-A0CE-0460E0F15715}"/>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74" name="Group 73">
            <a:extLst>
              <a:ext uri="{FF2B5EF4-FFF2-40B4-BE49-F238E27FC236}">
                <a16:creationId xmlns:a16="http://schemas.microsoft.com/office/drawing/2014/main" id="{108D3E9F-5F07-4E28-B8D7-ECE1980E73A3}"/>
              </a:ext>
            </a:extLst>
          </p:cNvPr>
          <p:cNvGrpSpPr/>
          <p:nvPr/>
        </p:nvGrpSpPr>
        <p:grpSpPr>
          <a:xfrm>
            <a:off x="2768206" y="1848842"/>
            <a:ext cx="907339" cy="907339"/>
            <a:chOff x="9968440" y="3403790"/>
            <a:chExt cx="907339" cy="907339"/>
          </a:xfrm>
        </p:grpSpPr>
        <p:sp>
          <p:nvSpPr>
            <p:cNvPr id="75" name="Freeform: Shape 74">
              <a:extLst>
                <a:ext uri="{FF2B5EF4-FFF2-40B4-BE49-F238E27FC236}">
                  <a16:creationId xmlns:a16="http://schemas.microsoft.com/office/drawing/2014/main" id="{A526D13D-DC0A-420F-A166-0C573B1B2B49}"/>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76" name="Graphic 75">
              <a:extLst>
                <a:ext uri="{FF2B5EF4-FFF2-40B4-BE49-F238E27FC236}">
                  <a16:creationId xmlns:a16="http://schemas.microsoft.com/office/drawing/2014/main" id="{3F2E6D2C-2B49-4D87-B637-A96459B483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161271" y="3606014"/>
              <a:ext cx="521677" cy="502891"/>
            </a:xfrm>
            <a:prstGeom prst="rect">
              <a:avLst/>
            </a:prstGeom>
          </p:spPr>
        </p:pic>
      </p:grpSp>
      <p:grpSp>
        <p:nvGrpSpPr>
          <p:cNvPr id="77" name="Group 76">
            <a:extLst>
              <a:ext uri="{FF2B5EF4-FFF2-40B4-BE49-F238E27FC236}">
                <a16:creationId xmlns:a16="http://schemas.microsoft.com/office/drawing/2014/main" id="{5C9EF4D4-A166-456F-A1B6-75935070A540}"/>
              </a:ext>
            </a:extLst>
          </p:cNvPr>
          <p:cNvGrpSpPr/>
          <p:nvPr/>
        </p:nvGrpSpPr>
        <p:grpSpPr>
          <a:xfrm>
            <a:off x="7100839" y="1848842"/>
            <a:ext cx="907339" cy="907339"/>
            <a:chOff x="1347764" y="3403790"/>
            <a:chExt cx="907339" cy="907339"/>
          </a:xfrm>
        </p:grpSpPr>
        <p:sp>
          <p:nvSpPr>
            <p:cNvPr id="78" name="Freeform: Shape 77">
              <a:extLst>
                <a:ext uri="{FF2B5EF4-FFF2-40B4-BE49-F238E27FC236}">
                  <a16:creationId xmlns:a16="http://schemas.microsoft.com/office/drawing/2014/main" id="{93309D8B-C833-4BCF-9401-6A07E1FAD81E}"/>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9" name="Group 78">
              <a:extLst>
                <a:ext uri="{FF2B5EF4-FFF2-40B4-BE49-F238E27FC236}">
                  <a16:creationId xmlns:a16="http://schemas.microsoft.com/office/drawing/2014/main" id="{77B93FEF-2622-4359-98E6-E7F54F00BA9C}"/>
                </a:ext>
              </a:extLst>
            </p:cNvPr>
            <p:cNvGrpSpPr/>
            <p:nvPr/>
          </p:nvGrpSpPr>
          <p:grpSpPr>
            <a:xfrm>
              <a:off x="1535630" y="3560998"/>
              <a:ext cx="531607" cy="592923"/>
              <a:chOff x="1045285" y="2139084"/>
              <a:chExt cx="648186" cy="722948"/>
            </a:xfrm>
          </p:grpSpPr>
          <p:sp>
            <p:nvSpPr>
              <p:cNvPr id="80" name="Freeform: Shape 79">
                <a:extLst>
                  <a:ext uri="{FF2B5EF4-FFF2-40B4-BE49-F238E27FC236}">
                    <a16:creationId xmlns:a16="http://schemas.microsoft.com/office/drawing/2014/main" id="{55A21782-EDBC-460B-BAAA-3EA932FA53DF}"/>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D88113FF-5FDA-4BE6-993D-5FB17491046B}"/>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72766E5A-C8EE-4A91-AF3B-4FF670AB317E}"/>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71F223F8-B96F-4FB6-A7C7-C736B206410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grpSp>
        <p:nvGrpSpPr>
          <p:cNvPr id="84" name="Group 83">
            <a:extLst>
              <a:ext uri="{FF2B5EF4-FFF2-40B4-BE49-F238E27FC236}">
                <a16:creationId xmlns:a16="http://schemas.microsoft.com/office/drawing/2014/main" id="{11F9D37D-ABF2-4CDE-A59B-6F3E0866F9C2}"/>
              </a:ext>
            </a:extLst>
          </p:cNvPr>
          <p:cNvGrpSpPr/>
          <p:nvPr/>
        </p:nvGrpSpPr>
        <p:grpSpPr>
          <a:xfrm>
            <a:off x="5656628" y="1848842"/>
            <a:ext cx="907339" cy="907339"/>
            <a:chOff x="1975883" y="933449"/>
            <a:chExt cx="907339" cy="907339"/>
          </a:xfrm>
        </p:grpSpPr>
        <p:sp>
          <p:nvSpPr>
            <p:cNvPr id="85" name="Freeform: Shape 84">
              <a:extLst>
                <a:ext uri="{FF2B5EF4-FFF2-40B4-BE49-F238E27FC236}">
                  <a16:creationId xmlns:a16="http://schemas.microsoft.com/office/drawing/2014/main" id="{411573CC-DD88-4B9F-AC9E-E9040F823AA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8609B39F-BAA5-4353-8120-19FCD08E17E1}"/>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grpSp>
        <p:nvGrpSpPr>
          <p:cNvPr id="87" name="Group 86">
            <a:extLst>
              <a:ext uri="{FF2B5EF4-FFF2-40B4-BE49-F238E27FC236}">
                <a16:creationId xmlns:a16="http://schemas.microsoft.com/office/drawing/2014/main" id="{F9094090-C3D2-4300-B464-B13C240B02DD}"/>
              </a:ext>
            </a:extLst>
          </p:cNvPr>
          <p:cNvGrpSpPr/>
          <p:nvPr/>
        </p:nvGrpSpPr>
        <p:grpSpPr>
          <a:xfrm>
            <a:off x="8545050" y="1848842"/>
            <a:ext cx="907339" cy="907339"/>
            <a:chOff x="845765" y="1367209"/>
            <a:chExt cx="907339" cy="907339"/>
          </a:xfrm>
        </p:grpSpPr>
        <p:sp>
          <p:nvSpPr>
            <p:cNvPr descr="Apple with solid fill" id="88" name="Graphic 4">
              <a:extLst>
                <a:ext uri="{FF2B5EF4-FFF2-40B4-BE49-F238E27FC236}">
                  <a16:creationId xmlns:a16="http://schemas.microsoft.com/office/drawing/2014/main" id="{E55D5AD1-FC1E-45AE-935C-B0B6D63D4246}"/>
                </a:ext>
              </a:extLst>
            </p:cNvPr>
            <p:cNvSpPr/>
            <p:nvPr/>
          </p:nvSpPr>
          <p:spPr>
            <a:xfrm>
              <a:off x="1071609" y="1544662"/>
              <a:ext cx="455650" cy="552433"/>
            </a:xfrm>
            <a:custGeom>
              <a:avLst/>
              <a:gdLst>
                <a:gd fmla="*/ 589044 w 625817" name="connsiteX0"/>
                <a:gd fmla="*/ 254441 h 758744" name="connsiteY0"/>
                <a:gd fmla="*/ 340442 w 625817" name="connsiteX1"/>
                <a:gd fmla="*/ 241106 h 758744" name="connsiteY1"/>
                <a:gd fmla="*/ 326154 w 625817" name="connsiteX2"/>
                <a:gd fmla="*/ 177289 h 758744" name="connsiteY2"/>
                <a:gd fmla="*/ 429977 w 625817" name="connsiteX3"/>
                <a:gd fmla="*/ 133474 h 758744" name="connsiteY3"/>
                <a:gd fmla="*/ 474744 w 625817" name="connsiteX4"/>
                <a:gd fmla="*/ 124 h 758744" name="connsiteY4"/>
                <a:gd fmla="*/ 341394 w 625817" name="connsiteX5"/>
                <a:gd fmla="*/ 44891 h 758744" name="connsiteY5"/>
                <a:gd fmla="*/ 301389 w 625817" name="connsiteX6"/>
                <a:gd fmla="*/ 124901 h 758744" name="connsiteY6"/>
                <a:gd fmla="*/ 194709 w 625817" name="connsiteX7"/>
                <a:gd fmla="*/ 14411 h 758744" name="connsiteY7"/>
                <a:gd fmla="*/ 165182 w 625817" name="connsiteX8"/>
                <a:gd fmla="*/ 62989 h 758744" name="connsiteY8"/>
                <a:gd fmla="*/ 283292 w 625817" name="connsiteX9"/>
                <a:gd fmla="*/ 240154 h 758744" name="connsiteY9"/>
                <a:gd fmla="*/ 36594 w 625817" name="connsiteX10"/>
                <a:gd fmla="*/ 253489 h 758744" name="connsiteY10"/>
                <a:gd fmla="*/ 313772 w 625817" name="connsiteX11"/>
                <a:gd fmla="*/ 733549 h 758744" name="connsiteY11"/>
                <a:gd fmla="*/ 589044 w 625817" name="connsiteX12"/>
                <a:gd fmla="*/ 254441 h 758744"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58744" w="625817">
                  <a:moveTo>
                    <a:pt x="589044" y="254441"/>
                  </a:moveTo>
                  <a:cubicBezTo>
                    <a:pt x="503319" y="161096"/>
                    <a:pt x="410927" y="224914"/>
                    <a:pt x="340442" y="241106"/>
                  </a:cubicBezTo>
                  <a:cubicBezTo>
                    <a:pt x="338537" y="218246"/>
                    <a:pt x="332822" y="197291"/>
                    <a:pt x="326154" y="177289"/>
                  </a:cubicBezTo>
                  <a:cubicBezTo>
                    <a:pt x="355682" y="174431"/>
                    <a:pt x="399497" y="164906"/>
                    <a:pt x="429977" y="133474"/>
                  </a:cubicBezTo>
                  <a:cubicBezTo>
                    <a:pt x="479507" y="83944"/>
                    <a:pt x="474744" y="124"/>
                    <a:pt x="474744" y="124"/>
                  </a:cubicBezTo>
                  <a:cubicBezTo>
                    <a:pt x="474744" y="124"/>
                    <a:pt x="389972" y="-4639"/>
                    <a:pt x="341394" y="44891"/>
                  </a:cubicBezTo>
                  <a:cubicBezTo>
                    <a:pt x="318534" y="67751"/>
                    <a:pt x="307104" y="98231"/>
                    <a:pt x="301389" y="124901"/>
                  </a:cubicBezTo>
                  <a:cubicBezTo>
                    <a:pt x="259479" y="54416"/>
                    <a:pt x="198519" y="17269"/>
                    <a:pt x="194709" y="14411"/>
                  </a:cubicBezTo>
                  <a:lnTo>
                    <a:pt x="165182" y="62989"/>
                  </a:lnTo>
                  <a:cubicBezTo>
                    <a:pt x="166134" y="63941"/>
                    <a:pt x="269004" y="127759"/>
                    <a:pt x="283292" y="240154"/>
                  </a:cubicBezTo>
                  <a:cubicBezTo>
                    <a:pt x="213759" y="223009"/>
                    <a:pt x="120414" y="161096"/>
                    <a:pt x="36594" y="253489"/>
                  </a:cubicBezTo>
                  <a:cubicBezTo>
                    <a:pt x="-55798" y="355406"/>
                    <a:pt x="23259" y="877376"/>
                    <a:pt x="313772" y="733549"/>
                  </a:cubicBezTo>
                  <a:cubicBezTo>
                    <a:pt x="603332" y="878329"/>
                    <a:pt x="681437" y="356359"/>
                    <a:pt x="589044" y="254441"/>
                  </a:cubicBezTo>
                  <a:close/>
                </a:path>
              </a:pathLst>
            </a:custGeom>
            <a:solidFill>
              <a:schemeClr val="accent1"/>
            </a:solidFill>
            <a:ln cap="flat" w="9525">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986159F4-4706-4636-967E-0F177712930F}"/>
                </a:ext>
              </a:extLst>
            </p:cNvPr>
            <p:cNvSpPr/>
            <p:nvPr/>
          </p:nvSpPr>
          <p:spPr>
            <a:xfrm>
              <a:off x="845765"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7F4E4F7D-530A-4AD2-BDF5-27F820283113}"/>
              </a:ext>
            </a:extLst>
          </p:cNvPr>
          <p:cNvGrpSpPr/>
          <p:nvPr/>
        </p:nvGrpSpPr>
        <p:grpSpPr>
          <a:xfrm>
            <a:off x="1323995" y="1848842"/>
            <a:ext cx="907339" cy="907339"/>
            <a:chOff x="1970041" y="1367209"/>
            <a:chExt cx="907339" cy="907339"/>
          </a:xfrm>
        </p:grpSpPr>
        <p:pic>
          <p:nvPicPr>
            <p:cNvPr descr="Lion with solid fill" id="91" name="Graphic 90">
              <a:extLst>
                <a:ext uri="{FF2B5EF4-FFF2-40B4-BE49-F238E27FC236}">
                  <a16:creationId xmlns:a16="http://schemas.microsoft.com/office/drawing/2014/main" id="{6AFDE752-C1AF-4E3E-8E05-E8663CD269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090828" y="1487996"/>
              <a:ext cx="665764" cy="665764"/>
            </a:xfrm>
            <a:prstGeom prst="rect">
              <a:avLst/>
            </a:prstGeom>
          </p:spPr>
        </p:pic>
        <p:sp>
          <p:nvSpPr>
            <p:cNvPr id="92" name="Freeform: Shape 91">
              <a:extLst>
                <a:ext uri="{FF2B5EF4-FFF2-40B4-BE49-F238E27FC236}">
                  <a16:creationId xmlns:a16="http://schemas.microsoft.com/office/drawing/2014/main" id="{9855E456-AB63-43FE-B677-7379CBCF4BFE}"/>
                </a:ext>
              </a:extLst>
            </p:cNvPr>
            <p:cNvSpPr/>
            <p:nvPr/>
          </p:nvSpPr>
          <p:spPr>
            <a:xfrm>
              <a:off x="1970041" y="136720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pic>
        <p:nvPicPr>
          <p:cNvPr id="93" name="Picture 5">
            <a:extLst>
              <a:ext uri="{FF2B5EF4-FFF2-40B4-BE49-F238E27FC236}">
                <a16:creationId xmlns:a16="http://schemas.microsoft.com/office/drawing/2014/main" id="{2F0CFB23-D29B-4630-B109-A705F9BA8C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14668" y="276818"/>
            <a:ext cx="1391257" cy="1391257"/>
          </a:xfrm>
          <a:prstGeom prst="rect">
            <a:avLst/>
          </a:prstGeom>
        </p:spPr>
      </p:pic>
      <p:pic>
        <p:nvPicPr>
          <p:cNvPr id="3" name="Graphic 2">
            <a:extLst>
              <a:ext uri="{FF2B5EF4-FFF2-40B4-BE49-F238E27FC236}">
                <a16:creationId xmlns:a16="http://schemas.microsoft.com/office/drawing/2014/main" id="{28C6744A-8302-4EA2-90C7-9E8A584AB5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3854" y="3766470"/>
            <a:ext cx="1137302" cy="1114425"/>
          </a:xfrm>
          <a:prstGeom prst="rect">
            <a:avLst/>
          </a:prstGeom>
        </p:spPr>
      </p:pic>
      <p:pic>
        <p:nvPicPr>
          <p:cNvPr id="5" name="Graphic 4">
            <a:extLst>
              <a:ext uri="{FF2B5EF4-FFF2-40B4-BE49-F238E27FC236}">
                <a16:creationId xmlns:a16="http://schemas.microsoft.com/office/drawing/2014/main" id="{2CEEEE7F-5DEC-4510-9EEE-5F1E3E56F0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9607" y="3728370"/>
            <a:ext cx="1183802" cy="1190625"/>
          </a:xfrm>
          <a:prstGeom prst="rect">
            <a:avLst/>
          </a:prstGeom>
        </p:spPr>
      </p:pic>
      <p:pic>
        <p:nvPicPr>
          <p:cNvPr descr="Pregnant lady with solid fill" id="7" name="Graphic 6">
            <a:extLst>
              <a:ext uri="{FF2B5EF4-FFF2-40B4-BE49-F238E27FC236}">
                <a16:creationId xmlns:a16="http://schemas.microsoft.com/office/drawing/2014/main" id="{85924EAB-B327-4172-9A97-44D54985CA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57593" y="3729777"/>
            <a:ext cx="1187810" cy="1187810"/>
          </a:xfrm>
          <a:prstGeom prst="rect">
            <a:avLst/>
          </a:prstGeom>
        </p:spPr>
      </p:pic>
      <p:cxnSp>
        <p:nvCxnSpPr>
          <p:cNvPr id="11" name="Connector: Elbow 10">
            <a:extLst>
              <a:ext uri="{FF2B5EF4-FFF2-40B4-BE49-F238E27FC236}">
                <a16:creationId xmlns:a16="http://schemas.microsoft.com/office/drawing/2014/main" id="{452DB21C-AFA9-4612-A517-FCCACBAC48BB}"/>
              </a:ext>
            </a:extLst>
          </p:cNvPr>
          <p:cNvCxnSpPr>
            <a:cxnSpLocks/>
            <a:stCxn id="96" idx="2"/>
            <a:endCxn id="21" idx="0"/>
          </p:cNvCxnSpPr>
          <p:nvPr/>
        </p:nvCxnSpPr>
        <p:spPr>
          <a:xfrm rot="5400000">
            <a:off x="4770899" y="2339708"/>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41E8838-AC5E-43DB-8EEA-24316B3B36BA}"/>
              </a:ext>
            </a:extLst>
          </p:cNvPr>
          <p:cNvCxnSpPr>
            <a:stCxn id="96" idx="2"/>
            <a:endCxn id="5" idx="0"/>
          </p:cNvCxnSpPr>
          <p:nvPr/>
        </p:nvCxnSpPr>
        <p:spPr>
          <a:xfrm flipH="1" rot="16200000">
            <a:off x="6617472" y="2328417"/>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CF2894-1C12-4C78-BEF3-383420E3BD92}"/>
              </a:ext>
            </a:extLst>
          </p:cNvPr>
          <p:cNvCxnSpPr>
            <a:cxnSpLocks/>
          </p:cNvCxnSpPr>
          <p:nvPr/>
        </p:nvCxnSpPr>
        <p:spPr>
          <a:xfrm>
            <a:off x="6077255" y="2859109"/>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F13C28-1390-4FF8-84E0-7FFC5D39D357}"/>
              </a:ext>
            </a:extLst>
          </p:cNvPr>
          <p:cNvCxnSpPr>
            <a:cxnSpLocks/>
          </p:cNvCxnSpPr>
          <p:nvPr/>
        </p:nvCxnSpPr>
        <p:spPr>
          <a:xfrm>
            <a:off x="6086780" y="1466850"/>
            <a:ext cx="0" cy="332161"/>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760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398" p14:dur="1250" spd="slow">
        <p159:morph option="byObject"/>
      </p:transition>
    </mc:Choice>
    <mc:Fallback xmlns="">
      <p:transition advTm="939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1">
                                  <p:stCondLst>
                                    <p:cond delay="0"/>
                                  </p:stCondLst>
                                  <p:childTnLst>
                                    <p:set>
                                      <p:cBhvr>
                                        <p:cTn dur="1" fill="hold" id="6">
                                          <p:stCondLst>
                                            <p:cond delay="0"/>
                                          </p:stCondLst>
                                        </p:cTn>
                                        <p:tgtEl>
                                          <p:spTgt spid="100"/>
                                        </p:tgtEl>
                                        <p:attrNameLst>
                                          <p:attrName>style.visibility</p:attrName>
                                        </p:attrNameLst>
                                      </p:cBhvr>
                                      <p:to>
                                        <p:strVal val="visible"/>
                                      </p:to>
                                    </p:set>
                                    <p:animEffect filter="wipe(up)" transition="in">
                                      <p:cBhvr>
                                        <p:cTn dur="500" id="7"/>
                                        <p:tgtEl>
                                          <p:spTgt spid="100"/>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1">
                                  <p:stCondLst>
                                    <p:cond delay="0"/>
                                  </p:stCondLst>
                                  <p:childTnLst>
                                    <p:set>
                                      <p:cBhvr>
                                        <p:cTn dur="1" fill="hold" id="11">
                                          <p:stCondLst>
                                            <p:cond delay="0"/>
                                          </p:stCondLst>
                                        </p:cTn>
                                        <p:tgtEl>
                                          <p:spTgt spid="11"/>
                                        </p:tgtEl>
                                        <p:attrNameLst>
                                          <p:attrName>style.visibility</p:attrName>
                                        </p:attrNameLst>
                                      </p:cBhvr>
                                      <p:to>
                                        <p:strVal val="visible"/>
                                      </p:to>
                                    </p:set>
                                    <p:animEffect filter="wipe(up)" transition="in">
                                      <p:cBhvr>
                                        <p:cTn dur="500" id="12"/>
                                        <p:tgtEl>
                                          <p:spTgt spid="11"/>
                                        </p:tgtEl>
                                      </p:cBhvr>
                                    </p:animEffect>
                                  </p:childTnLst>
                                </p:cTn>
                              </p:par>
                            </p:childTnLst>
                          </p:cTn>
                        </p:par>
                        <p:par>
                          <p:cTn fill="hold" id="13">
                            <p:stCondLst>
                              <p:cond delay="500"/>
                            </p:stCondLst>
                            <p:childTnLst>
                              <p:par>
                                <p:cTn fill="hold" id="14" nodeType="afterEffect" presetClass="entr" presetID="22" presetSubtype="1">
                                  <p:stCondLst>
                                    <p:cond delay="0"/>
                                  </p:stCondLst>
                                  <p:childTnLst>
                                    <p:set>
                                      <p:cBhvr>
                                        <p:cTn dur="1" fill="hold" id="15">
                                          <p:stCondLst>
                                            <p:cond delay="0"/>
                                          </p:stCondLst>
                                        </p:cTn>
                                        <p:tgtEl>
                                          <p:spTgt spid="98"/>
                                        </p:tgtEl>
                                        <p:attrNameLst>
                                          <p:attrName>style.visibility</p:attrName>
                                        </p:attrNameLst>
                                      </p:cBhvr>
                                      <p:to>
                                        <p:strVal val="visible"/>
                                      </p:to>
                                    </p:set>
                                    <p:animEffect filter="wipe(up)" transition="in">
                                      <p:cBhvr>
                                        <p:cTn dur="500" id="16"/>
                                        <p:tgtEl>
                                          <p:spTgt spid="98"/>
                                        </p:tgtEl>
                                      </p:cBhvr>
                                    </p:animEffect>
                                  </p:childTnLst>
                                </p:cTn>
                              </p:par>
                            </p:childTnLst>
                          </p:cTn>
                        </p:par>
                        <p:par>
                          <p:cTn fill="hold" id="17">
                            <p:stCondLst>
                              <p:cond delay="1000"/>
                            </p:stCondLst>
                            <p:childTnLst>
                              <p:par>
                                <p:cTn fill="hold" id="18" nodeType="afterEffect" presetClass="entr" presetID="22" presetSubtype="1">
                                  <p:stCondLst>
                                    <p:cond delay="0"/>
                                  </p:stCondLst>
                                  <p:childTnLst>
                                    <p:set>
                                      <p:cBhvr>
                                        <p:cTn dur="1" fill="hold" id="19">
                                          <p:stCondLst>
                                            <p:cond delay="0"/>
                                          </p:stCondLst>
                                        </p:cTn>
                                        <p:tgtEl>
                                          <p:spTgt spid="27"/>
                                        </p:tgtEl>
                                        <p:attrNameLst>
                                          <p:attrName>style.visibility</p:attrName>
                                        </p:attrNameLst>
                                      </p:cBhvr>
                                      <p:to>
                                        <p:strVal val="visible"/>
                                      </p:to>
                                    </p:set>
                                    <p:animEffect filter="wipe(up)" transition="in">
                                      <p:cBhvr>
                                        <p:cTn dur="500" id="20"/>
                                        <p:tgtEl>
                                          <p:spTgt spid="27"/>
                                        </p:tgtEl>
                                      </p:cBhvr>
                                    </p:animEffect>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47" presetSubtype="0">
                                  <p:stCondLst>
                                    <p:cond delay="0"/>
                                  </p:stCondLst>
                                  <p:childTnLst>
                                    <p:set>
                                      <p:cBhvr>
                                        <p:cTn dur="1" fill="hold" id="24">
                                          <p:stCondLst>
                                            <p:cond delay="0"/>
                                          </p:stCondLst>
                                        </p:cTn>
                                        <p:tgtEl>
                                          <p:spTgt spid="7"/>
                                        </p:tgtEl>
                                        <p:attrNameLst>
                                          <p:attrName>style.visibility</p:attrName>
                                        </p:attrNameLst>
                                      </p:cBhvr>
                                      <p:to>
                                        <p:strVal val="visible"/>
                                      </p:to>
                                    </p:set>
                                    <p:animEffect filter="fade" transition="in">
                                      <p:cBhvr>
                                        <p:cTn dur="500" id="25"/>
                                        <p:tgtEl>
                                          <p:spTgt spid="7"/>
                                        </p:tgtEl>
                                      </p:cBhvr>
                                    </p:animEffect>
                                    <p:anim calcmode="lin" valueType="num">
                                      <p:cBhvr>
                                        <p:cTn dur="500" fill="hold" id="26"/>
                                        <p:tgtEl>
                                          <p:spTgt spid="7"/>
                                        </p:tgtEl>
                                        <p:attrNameLst>
                                          <p:attrName>ppt_x</p:attrName>
                                        </p:attrNameLst>
                                      </p:cBhvr>
                                      <p:tavLst>
                                        <p:tav tm="0">
                                          <p:val>
                                            <p:strVal val="#ppt_x"/>
                                          </p:val>
                                        </p:tav>
                                        <p:tav tm="100000">
                                          <p:val>
                                            <p:strVal val="#ppt_x"/>
                                          </p:val>
                                        </p:tav>
                                      </p:tavLst>
                                    </p:anim>
                                    <p:anim calcmode="lin" valueType="num">
                                      <p:cBhvr>
                                        <p:cTn dur="500" fill="hold" id="27"/>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47" presetSubtype="0">
                                  <p:stCondLst>
                                    <p:cond delay="0"/>
                                  </p:stCondLst>
                                  <p:childTnLst>
                                    <p:set>
                                      <p:cBhvr>
                                        <p:cTn dur="1" fill="hold" id="31">
                                          <p:stCondLst>
                                            <p:cond delay="0"/>
                                          </p:stCondLst>
                                        </p:cTn>
                                        <p:tgtEl>
                                          <p:spTgt spid="3"/>
                                        </p:tgtEl>
                                        <p:attrNameLst>
                                          <p:attrName>style.visibility</p:attrName>
                                        </p:attrNameLst>
                                      </p:cBhvr>
                                      <p:to>
                                        <p:strVal val="visible"/>
                                      </p:to>
                                    </p:set>
                                    <p:animEffect filter="fade" transition="in">
                                      <p:cBhvr>
                                        <p:cTn dur="500" id="32"/>
                                        <p:tgtEl>
                                          <p:spTgt spid="3"/>
                                        </p:tgtEl>
                                      </p:cBhvr>
                                    </p:animEffect>
                                    <p:anim calcmode="lin" valueType="num">
                                      <p:cBhvr>
                                        <p:cTn dur="500" fill="hold" id="33"/>
                                        <p:tgtEl>
                                          <p:spTgt spid="3"/>
                                        </p:tgtEl>
                                        <p:attrNameLst>
                                          <p:attrName>ppt_x</p:attrName>
                                        </p:attrNameLst>
                                      </p:cBhvr>
                                      <p:tavLst>
                                        <p:tav tm="0">
                                          <p:val>
                                            <p:strVal val="#ppt_x"/>
                                          </p:val>
                                        </p:tav>
                                        <p:tav tm="100000">
                                          <p:val>
                                            <p:strVal val="#ppt_x"/>
                                          </p:val>
                                        </p:tav>
                                      </p:tavLst>
                                    </p:anim>
                                    <p:anim calcmode="lin" valueType="num">
                                      <p:cBhvr>
                                        <p:cTn dur="500" fill="hold" id="34"/>
                                        <p:tgtEl>
                                          <p:spTgt spid="3"/>
                                        </p:tgtEl>
                                        <p:attrNameLst>
                                          <p:attrName>ppt_y</p:attrName>
                                        </p:attrNameLst>
                                      </p:cBhvr>
                                      <p:tavLst>
                                        <p:tav tm="0">
                                          <p:val>
                                            <p:strVal val="#ppt_y-.1"/>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47" presetSubtype="0">
                                  <p:stCondLst>
                                    <p:cond delay="0"/>
                                  </p:stCondLst>
                                  <p:childTnLst>
                                    <p:set>
                                      <p:cBhvr>
                                        <p:cTn dur="1" fill="hold" id="38">
                                          <p:stCondLst>
                                            <p:cond delay="0"/>
                                          </p:stCondLst>
                                        </p:cTn>
                                        <p:tgtEl>
                                          <p:spTgt spid="5"/>
                                        </p:tgtEl>
                                        <p:attrNameLst>
                                          <p:attrName>style.visibility</p:attrName>
                                        </p:attrNameLst>
                                      </p:cBhvr>
                                      <p:to>
                                        <p:strVal val="visible"/>
                                      </p:to>
                                    </p:set>
                                    <p:animEffect filter="fade" transition="in">
                                      <p:cBhvr>
                                        <p:cTn dur="500" id="39"/>
                                        <p:tgtEl>
                                          <p:spTgt spid="5"/>
                                        </p:tgtEl>
                                      </p:cBhvr>
                                    </p:animEffect>
                                    <p:anim calcmode="lin" valueType="num">
                                      <p:cBhvr>
                                        <p:cTn dur="500" fill="hold" id="40"/>
                                        <p:tgtEl>
                                          <p:spTgt spid="5"/>
                                        </p:tgtEl>
                                        <p:attrNameLst>
                                          <p:attrName>ppt_x</p:attrName>
                                        </p:attrNameLst>
                                      </p:cBhvr>
                                      <p:tavLst>
                                        <p:tav tm="0">
                                          <p:val>
                                            <p:strVal val="#ppt_x"/>
                                          </p:val>
                                        </p:tav>
                                        <p:tav tm="100000">
                                          <p:val>
                                            <p:strVal val="#ppt_x"/>
                                          </p:val>
                                        </p:tav>
                                      </p:tavLst>
                                    </p:anim>
                                    <p:anim calcmode="lin" valueType="num">
                                      <p:cBhvr>
                                        <p:cTn dur="500" fill="hold" id="41"/>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542353F-CAC6-4637-AFF3-3A8557F1C9F0}"/>
              </a:ext>
            </a:extLst>
          </p:cNvPr>
          <p:cNvGrpSpPr/>
          <p:nvPr/>
        </p:nvGrpSpPr>
        <p:grpSpPr>
          <a:xfrm>
            <a:off x="6096000" y="4411058"/>
            <a:ext cx="1783098" cy="1307738"/>
            <a:chOff x="5472174" y="4117322"/>
            <a:chExt cx="1681416" cy="1233164"/>
          </a:xfrm>
        </p:grpSpPr>
        <p:sp>
          <p:nvSpPr>
            <p:cNvPr id="2" name="Freeform: Shape 1">
              <a:extLst>
                <a:ext uri="{FF2B5EF4-FFF2-40B4-BE49-F238E27FC236}">
                  <a16:creationId xmlns:a16="http://schemas.microsoft.com/office/drawing/2014/main" id="{150584A8-E290-4305-B9A0-966D68FEF344}"/>
                </a:ext>
              </a:extLst>
            </p:cNvPr>
            <p:cNvSpPr/>
            <p:nvPr/>
          </p:nvSpPr>
          <p:spPr>
            <a:xfrm>
              <a:off x="5918896" y="5038083"/>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3" name="Freeform: Shape 2">
              <a:extLst>
                <a:ext uri="{FF2B5EF4-FFF2-40B4-BE49-F238E27FC236}">
                  <a16:creationId xmlns:a16="http://schemas.microsoft.com/office/drawing/2014/main" id="{2C7EF600-92A1-4933-AA0F-FBCF763AA2D7}"/>
                </a:ext>
              </a:extLst>
            </p:cNvPr>
            <p:cNvSpPr/>
            <p:nvPr/>
          </p:nvSpPr>
          <p:spPr>
            <a:xfrm>
              <a:off x="5472983"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4" name="Freeform: Shape 3">
              <a:extLst>
                <a:ext uri="{FF2B5EF4-FFF2-40B4-BE49-F238E27FC236}">
                  <a16:creationId xmlns:a16="http://schemas.microsoft.com/office/drawing/2014/main" id="{C213BFA2-C38A-48E8-9296-C74BCDDB5BA7}"/>
                </a:ext>
              </a:extLst>
            </p:cNvPr>
            <p:cNvSpPr/>
            <p:nvPr/>
          </p:nvSpPr>
          <p:spPr>
            <a:xfrm>
              <a:off x="6406811" y="5052067"/>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5" name="Freeform: Shape 4">
              <a:extLst>
                <a:ext uri="{FF2B5EF4-FFF2-40B4-BE49-F238E27FC236}">
                  <a16:creationId xmlns:a16="http://schemas.microsoft.com/office/drawing/2014/main" id="{916E68AE-5AE5-4067-BD0D-F43FD8E673B5}"/>
                </a:ext>
              </a:extLst>
            </p:cNvPr>
            <p:cNvSpPr/>
            <p:nvPr/>
          </p:nvSpPr>
          <p:spPr>
            <a:xfrm>
              <a:off x="5472174" y="4497028"/>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6" name="Freeform: Shape 5">
              <a:extLst>
                <a:ext uri="{FF2B5EF4-FFF2-40B4-BE49-F238E27FC236}">
                  <a16:creationId xmlns:a16="http://schemas.microsoft.com/office/drawing/2014/main" id="{96BEE591-2E5D-43AC-81BB-70401B723CD5}"/>
                </a:ext>
              </a:extLst>
            </p:cNvPr>
            <p:cNvSpPr/>
            <p:nvPr/>
          </p:nvSpPr>
          <p:spPr>
            <a:xfrm>
              <a:off x="5472174" y="4817349"/>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7" name="Freeform: Shape 6">
              <a:extLst>
                <a:ext uri="{FF2B5EF4-FFF2-40B4-BE49-F238E27FC236}">
                  <a16:creationId xmlns:a16="http://schemas.microsoft.com/office/drawing/2014/main" id="{46727326-FAEF-4683-AA51-A2812427D704}"/>
                </a:ext>
              </a:extLst>
            </p:cNvPr>
            <p:cNvSpPr/>
            <p:nvPr/>
          </p:nvSpPr>
          <p:spPr>
            <a:xfrm>
              <a:off x="6889235" y="5062107"/>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8" name="Freeform: Shape 7">
              <a:extLst>
                <a:ext uri="{FF2B5EF4-FFF2-40B4-BE49-F238E27FC236}">
                  <a16:creationId xmlns:a16="http://schemas.microsoft.com/office/drawing/2014/main" id="{5CA6658C-E544-4886-8B75-621618A53BD1}"/>
                </a:ext>
              </a:extLst>
            </p:cNvPr>
            <p:cNvSpPr/>
            <p:nvPr/>
          </p:nvSpPr>
          <p:spPr>
            <a:xfrm>
              <a:off x="6888426" y="4117322"/>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7E8DC784-CB24-4108-881A-847AE7BAC285}"/>
                </a:ext>
              </a:extLst>
            </p:cNvPr>
            <p:cNvSpPr/>
            <p:nvPr/>
          </p:nvSpPr>
          <p:spPr>
            <a:xfrm>
              <a:off x="5952655" y="4621198"/>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856DE0DF-48DB-4B7D-8F0D-0734DFDCDEDA}"/>
                </a:ext>
              </a:extLst>
            </p:cNvPr>
            <p:cNvSpPr/>
            <p:nvPr/>
          </p:nvSpPr>
          <p:spPr>
            <a:xfrm>
              <a:off x="5952655" y="4702178"/>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E50C24F4-B9FA-467F-95FC-D9D08B12735A}"/>
                </a:ext>
              </a:extLst>
            </p:cNvPr>
            <p:cNvSpPr/>
            <p:nvPr/>
          </p:nvSpPr>
          <p:spPr>
            <a:xfrm>
              <a:off x="6420540" y="4318872"/>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2" name="Freeform: Shape 11">
              <a:extLst>
                <a:ext uri="{FF2B5EF4-FFF2-40B4-BE49-F238E27FC236}">
                  <a16:creationId xmlns:a16="http://schemas.microsoft.com/office/drawing/2014/main" id="{75E44984-31D1-4447-9923-A2B645648651}"/>
                </a:ext>
              </a:extLst>
            </p:cNvPr>
            <p:cNvSpPr/>
            <p:nvPr/>
          </p:nvSpPr>
          <p:spPr>
            <a:xfrm>
              <a:off x="6420540" y="4488030"/>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20DAF033-5B23-4D4E-AC13-558C44B2F8B7}"/>
                </a:ext>
              </a:extLst>
            </p:cNvPr>
            <p:cNvSpPr/>
            <p:nvPr/>
          </p:nvSpPr>
          <p:spPr>
            <a:xfrm>
              <a:off x="6888426" y="4241491"/>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grpSp>
      <p:sp>
        <p:nvSpPr>
          <p:cNvPr id="37" name="Rectangle 36">
            <a:extLst>
              <a:ext uri="{FF2B5EF4-FFF2-40B4-BE49-F238E27FC236}">
                <a16:creationId xmlns:a16="http://schemas.microsoft.com/office/drawing/2014/main" id="{A1FC1B0F-6474-40AF-BE4C-1365069CF9B0}"/>
              </a:ext>
            </a:extLst>
          </p:cNvPr>
          <p:cNvSpPr/>
          <p:nvPr/>
        </p:nvSpPr>
        <p:spPr>
          <a:xfrm>
            <a:off x="5387774" y="508795"/>
            <a:ext cx="1398012" cy="1088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8" name="Graphic 37">
            <a:extLst>
              <a:ext uri="{FF2B5EF4-FFF2-40B4-BE49-F238E27FC236}">
                <a16:creationId xmlns:a16="http://schemas.microsoft.com/office/drawing/2014/main" id="{70AE6C48-8F22-4475-847B-2B03820813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3854" y="2504829"/>
            <a:ext cx="1137302" cy="1114425"/>
          </a:xfrm>
          <a:prstGeom prst="rect">
            <a:avLst/>
          </a:prstGeom>
        </p:spPr>
      </p:pic>
      <p:pic>
        <p:nvPicPr>
          <p:cNvPr id="39" name="Graphic 38">
            <a:extLst>
              <a:ext uri="{FF2B5EF4-FFF2-40B4-BE49-F238E27FC236}">
                <a16:creationId xmlns:a16="http://schemas.microsoft.com/office/drawing/2014/main" id="{07BE2201-8891-4940-B290-85C12C2CE8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607" y="2466729"/>
            <a:ext cx="1183802" cy="1190625"/>
          </a:xfrm>
          <a:prstGeom prst="rect">
            <a:avLst/>
          </a:prstGeom>
        </p:spPr>
      </p:pic>
      <p:pic>
        <p:nvPicPr>
          <p:cNvPr descr="Pregnant lady with solid fill" id="40" name="Graphic 39">
            <a:extLst>
              <a:ext uri="{FF2B5EF4-FFF2-40B4-BE49-F238E27FC236}">
                <a16:creationId xmlns:a16="http://schemas.microsoft.com/office/drawing/2014/main" id="{E54E3817-A544-4B47-90E3-DFE6D00A8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57593" y="2468136"/>
            <a:ext cx="1187810" cy="1187810"/>
          </a:xfrm>
          <a:prstGeom prst="rect">
            <a:avLst/>
          </a:prstGeom>
        </p:spPr>
      </p:pic>
      <p:cxnSp>
        <p:nvCxnSpPr>
          <p:cNvPr id="41" name="Connector: Elbow 40">
            <a:extLst>
              <a:ext uri="{FF2B5EF4-FFF2-40B4-BE49-F238E27FC236}">
                <a16:creationId xmlns:a16="http://schemas.microsoft.com/office/drawing/2014/main" id="{A2364AAF-419A-4315-B07E-EA38D96872F9}"/>
              </a:ext>
            </a:extLst>
          </p:cNvPr>
          <p:cNvCxnSpPr>
            <a:cxnSpLocks/>
            <a:stCxn id="37" idx="2"/>
          </p:cNvCxnSpPr>
          <p:nvPr/>
        </p:nvCxnSpPr>
        <p:spPr>
          <a:xfrm rot="5400000">
            <a:off x="4770899" y="1078067"/>
            <a:ext cx="796480" cy="1835282"/>
          </a:xfrm>
          <a:prstGeom prst="bentConnector3">
            <a:avLst>
              <a:gd fmla="val 50000" name="adj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FB4FA7-AA60-4644-836B-E497A72DB55D}"/>
              </a:ext>
            </a:extLst>
          </p:cNvPr>
          <p:cNvCxnSpPr>
            <a:stCxn id="37" idx="2"/>
            <a:endCxn id="39" idx="0"/>
          </p:cNvCxnSpPr>
          <p:nvPr/>
        </p:nvCxnSpPr>
        <p:spPr>
          <a:xfrm flipH="1" rot="16200000">
            <a:off x="6617472" y="1066776"/>
            <a:ext cx="810703" cy="1872086"/>
          </a:xfrm>
          <a:prstGeom prst="bentConnector3">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1E1D781-CAB6-4230-9FA5-8986A2CCEAE3}"/>
              </a:ext>
            </a:extLst>
          </p:cNvPr>
          <p:cNvCxnSpPr>
            <a:cxnSpLocks/>
          </p:cNvCxnSpPr>
          <p:nvPr/>
        </p:nvCxnSpPr>
        <p:spPr>
          <a:xfrm>
            <a:off x="6077255" y="1597468"/>
            <a:ext cx="13106" cy="804999"/>
          </a:xfrm>
          <a:prstGeom prst="straightConnector1">
            <a:avLst/>
          </a:prstGeom>
          <a:ln cap="rnd" w="38100">
            <a:solidFill>
              <a:schemeClr val="tx2"/>
            </a:solidFill>
            <a:prstDash val="sysDot"/>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8F3AC76-65DE-499E-A5E5-30C076831712}"/>
              </a:ext>
            </a:extLst>
          </p:cNvPr>
          <p:cNvGrpSpPr/>
          <p:nvPr/>
        </p:nvGrpSpPr>
        <p:grpSpPr>
          <a:xfrm>
            <a:off x="5656628" y="483031"/>
            <a:ext cx="907339" cy="907339"/>
            <a:chOff x="1975883" y="933449"/>
            <a:chExt cx="907339" cy="907339"/>
          </a:xfrm>
        </p:grpSpPr>
        <p:sp>
          <p:nvSpPr>
            <p:cNvPr id="45" name="Freeform: Shape 44">
              <a:extLst>
                <a:ext uri="{FF2B5EF4-FFF2-40B4-BE49-F238E27FC236}">
                  <a16:creationId xmlns:a16="http://schemas.microsoft.com/office/drawing/2014/main" id="{CE5B5F60-0C53-4375-B7D5-56C2B197C961}"/>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A2485A69-CE78-4576-AF0C-861699DCC7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pic>
        <p:nvPicPr>
          <p:cNvPr id="48" name="Graphic 47">
            <a:extLst>
              <a:ext uri="{FF2B5EF4-FFF2-40B4-BE49-F238E27FC236}">
                <a16:creationId xmlns:a16="http://schemas.microsoft.com/office/drawing/2014/main" id="{5D9A2F2D-362F-4881-88BB-0A86DCAC41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15713" y="4072455"/>
            <a:ext cx="1160232" cy="1753451"/>
          </a:xfrm>
          <a:prstGeom prst="rect">
            <a:avLst/>
          </a:prstGeom>
        </p:spPr>
      </p:pic>
      <p:sp>
        <p:nvSpPr>
          <p:cNvPr id="49" name="Left Brace 48">
            <a:extLst>
              <a:ext uri="{FF2B5EF4-FFF2-40B4-BE49-F238E27FC236}">
                <a16:creationId xmlns:a16="http://schemas.microsoft.com/office/drawing/2014/main" id="{88CDC362-6161-41A9-9014-9B7B6659F486}"/>
              </a:ext>
            </a:extLst>
          </p:cNvPr>
          <p:cNvSpPr/>
          <p:nvPr/>
        </p:nvSpPr>
        <p:spPr>
          <a:xfrm rot="16200000">
            <a:off x="6800204" y="2417412"/>
            <a:ext cx="331295" cy="284399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
        <p:nvSpPr>
          <p:cNvPr id="50" name="Left Brace 49">
            <a:extLst>
              <a:ext uri="{FF2B5EF4-FFF2-40B4-BE49-F238E27FC236}">
                <a16:creationId xmlns:a16="http://schemas.microsoft.com/office/drawing/2014/main" id="{BDAD6AD7-7B4A-44B0-B81C-0BEA65FCD3DB}"/>
              </a:ext>
            </a:extLst>
          </p:cNvPr>
          <p:cNvSpPr/>
          <p:nvPr/>
        </p:nvSpPr>
        <p:spPr>
          <a:xfrm rot="16200000">
            <a:off x="4213328" y="3326977"/>
            <a:ext cx="239284" cy="1024866"/>
          </a:xfrm>
          <a:prstGeom prst="leftBrace">
            <a:avLst>
              <a:gd fmla="val 67982" name="adj1"/>
              <a:gd fmla="val 50000" name="adj2"/>
            </a:avLst>
          </a:prstGeom>
          <a:ln cap="rnd" w="2222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3686043936"/>
      </p:ext>
    </p:extLst>
  </p:cSld>
  <p:clrMapOvr>
    <a:masterClrMapping/>
  </p:clrMapOvr>
  <mc:AlternateContent xmlns:mc="http://schemas.openxmlformats.org/markup-compatibility/2006" xmlns:p159="http://schemas.microsoft.com/office/powerpoint/2015/09/main">
    <mc:Choice Requires="p159">
      <p:transition advTm="7952" spd="slow">
        <p159:morph option="byObject"/>
      </p:transition>
    </mc:Choice>
    <mc:Fallback xmlns="">
      <p:transition advTm="7952"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1">
                                  <p:stCondLst>
                                    <p:cond delay="0"/>
                                  </p:stCondLst>
                                  <p:childTnLst>
                                    <p:set>
                                      <p:cBhvr>
                                        <p:cTn dur="1" fill="hold" id="6">
                                          <p:stCondLst>
                                            <p:cond delay="0"/>
                                          </p:stCondLst>
                                        </p:cTn>
                                        <p:tgtEl>
                                          <p:spTgt spid="49"/>
                                        </p:tgtEl>
                                        <p:attrNameLst>
                                          <p:attrName>style.visibility</p:attrName>
                                        </p:attrNameLst>
                                      </p:cBhvr>
                                      <p:to>
                                        <p:strVal val="visible"/>
                                      </p:to>
                                    </p:set>
                                    <p:animEffect filter="wipe(up)" transition="in">
                                      <p:cBhvr>
                                        <p:cTn dur="500" id="7"/>
                                        <p:tgtEl>
                                          <p:spTgt spid="4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30"/>
                                        </p:tgtEl>
                                        <p:attrNameLst>
                                          <p:attrName>style.visibility</p:attrName>
                                        </p:attrNameLst>
                                      </p:cBhvr>
                                      <p:to>
                                        <p:strVal val="visible"/>
                                      </p:to>
                                    </p:set>
                                    <p:animEffect filter="fade" transition="in">
                                      <p:cBhvr>
                                        <p:cTn dur="500" id="12"/>
                                        <p:tgtEl>
                                          <p:spTgt spid="30"/>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1">
                                  <p:stCondLst>
                                    <p:cond delay="0"/>
                                  </p:stCondLst>
                                  <p:childTnLst>
                                    <p:set>
                                      <p:cBhvr>
                                        <p:cTn dur="1" fill="hold" id="16">
                                          <p:stCondLst>
                                            <p:cond delay="0"/>
                                          </p:stCondLst>
                                        </p:cTn>
                                        <p:tgtEl>
                                          <p:spTgt spid="50"/>
                                        </p:tgtEl>
                                        <p:attrNameLst>
                                          <p:attrName>style.visibility</p:attrName>
                                        </p:attrNameLst>
                                      </p:cBhvr>
                                      <p:to>
                                        <p:strVal val="visible"/>
                                      </p:to>
                                    </p:set>
                                    <p:animEffect filter="wipe(up)" transition="in">
                                      <p:cBhvr>
                                        <p:cTn dur="500" id="17"/>
                                        <p:tgtEl>
                                          <p:spTgt spid="5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48"/>
                                        </p:tgtEl>
                                        <p:attrNameLst>
                                          <p:attrName>style.visibility</p:attrName>
                                        </p:attrNameLst>
                                      </p:cBhvr>
                                      <p:to>
                                        <p:strVal val="visible"/>
                                      </p:to>
                                    </p:set>
                                    <p:animEffect filter="fade" transition="in">
                                      <p:cBhvr>
                                        <p:cTn dur="500" id="22"/>
                                        <p:tgtEl>
                                          <p:spTgt spid="4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9"/>
      <p:bldP animBg="1" grpId="0" spid="50"/>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279F7A0F-B041-4742-8CBC-B7EDC1378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descr="A picture containing icon  Description automatically generated" id="14" name="Picture 13">
            <a:extLst>
              <a:ext uri="{FF2B5EF4-FFF2-40B4-BE49-F238E27FC236}">
                <a16:creationId xmlns:a16="http://schemas.microsoft.com/office/drawing/2014/main" id="{411F1F69-61AA-41DC-B290-7AF03E8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020" y="1659433"/>
            <a:ext cx="3602709" cy="3602709"/>
          </a:xfrm>
          <a:prstGeom prst="rect">
            <a:avLst/>
          </a:prstGeom>
        </p:spPr>
      </p:pic>
      <p:grpSp>
        <p:nvGrpSpPr>
          <p:cNvPr id="15" name="Group 14">
            <a:extLst>
              <a:ext uri="{FF2B5EF4-FFF2-40B4-BE49-F238E27FC236}">
                <a16:creationId xmlns:a16="http://schemas.microsoft.com/office/drawing/2014/main" id="{773AD676-81EE-4B89-87AA-E79707AF7FB5}"/>
              </a:ext>
            </a:extLst>
          </p:cNvPr>
          <p:cNvGrpSpPr/>
          <p:nvPr/>
        </p:nvGrpSpPr>
        <p:grpSpPr>
          <a:xfrm>
            <a:off x="2580692" y="2216626"/>
            <a:ext cx="2234377" cy="2485787"/>
            <a:chOff x="3983815" y="2267404"/>
            <a:chExt cx="2938405" cy="3269032"/>
          </a:xfrm>
        </p:grpSpPr>
        <p:sp>
          <p:nvSpPr>
            <p:cNvPr id="16" name="Freeform: Shape 15">
              <a:extLst>
                <a:ext uri="{FF2B5EF4-FFF2-40B4-BE49-F238E27FC236}">
                  <a16:creationId xmlns:a16="http://schemas.microsoft.com/office/drawing/2014/main" id="{0A911A2B-A88F-4C10-A373-EB44F66B9E4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7" name="Freeform: Shape 16">
              <a:extLst>
                <a:ext uri="{FF2B5EF4-FFF2-40B4-BE49-F238E27FC236}">
                  <a16:creationId xmlns:a16="http://schemas.microsoft.com/office/drawing/2014/main" id="{1496B41F-F4DF-447B-AC74-444175C972E5}"/>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8" name="Freeform: Shape 17">
              <a:extLst>
                <a:ext uri="{FF2B5EF4-FFF2-40B4-BE49-F238E27FC236}">
                  <a16:creationId xmlns:a16="http://schemas.microsoft.com/office/drawing/2014/main" id="{883BCF30-A0A8-4847-BC40-EA4B7CB184DA}"/>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19" name="Graphic 24">
              <a:extLst>
                <a:ext uri="{FF2B5EF4-FFF2-40B4-BE49-F238E27FC236}">
                  <a16:creationId xmlns:a16="http://schemas.microsoft.com/office/drawing/2014/main" id="{B04E7E76-B067-466B-84D4-AF21D8F92BE7}"/>
                </a:ext>
              </a:extLst>
            </p:cNvPr>
            <p:cNvGrpSpPr/>
            <p:nvPr/>
          </p:nvGrpSpPr>
          <p:grpSpPr>
            <a:xfrm>
              <a:off x="5284649" y="2267404"/>
              <a:ext cx="1637571" cy="3269032"/>
              <a:chOff x="7215570" y="2153114"/>
              <a:chExt cx="1637571" cy="3269032"/>
            </a:xfrm>
          </p:grpSpPr>
          <p:sp>
            <p:nvSpPr>
              <p:cNvPr id="26" name="Freeform: Shape 25">
                <a:extLst>
                  <a:ext uri="{FF2B5EF4-FFF2-40B4-BE49-F238E27FC236}">
                    <a16:creationId xmlns:a16="http://schemas.microsoft.com/office/drawing/2014/main" id="{6EDAFF70-7919-4152-88DD-93974A858BF4}"/>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8399949B-C10A-4BF4-8A6A-D68D1A34844A}"/>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169C1900-B9ED-4901-842A-1FE1766B0CD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s-ES"/>
              </a:p>
            </p:txBody>
          </p:sp>
        </p:grpSp>
        <p:sp>
          <p:nvSpPr>
            <p:cNvPr id="20" name="Rectangle 19">
              <a:extLst>
                <a:ext uri="{FF2B5EF4-FFF2-40B4-BE49-F238E27FC236}">
                  <a16:creationId xmlns:a16="http://schemas.microsoft.com/office/drawing/2014/main" id="{D2DC203B-44AD-4C0A-8AD2-9373D3F034D0}"/>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21" name="Graphic 9">
              <a:extLst>
                <a:ext uri="{FF2B5EF4-FFF2-40B4-BE49-F238E27FC236}">
                  <a16:creationId xmlns:a16="http://schemas.microsoft.com/office/drawing/2014/main" id="{904353FE-1EAC-491A-96CC-A5A48CE6EAE6}"/>
                </a:ext>
              </a:extLst>
            </p:cNvPr>
            <p:cNvGrpSpPr/>
            <p:nvPr/>
          </p:nvGrpSpPr>
          <p:grpSpPr>
            <a:xfrm>
              <a:off x="4543460" y="3146397"/>
              <a:ext cx="1250336" cy="1484983"/>
              <a:chOff x="4761631" y="2859591"/>
              <a:chExt cx="1372353" cy="1629899"/>
            </a:xfrm>
          </p:grpSpPr>
          <p:sp>
            <p:nvSpPr>
              <p:cNvPr id="22" name="Freeform: Shape 21">
                <a:extLst>
                  <a:ext uri="{FF2B5EF4-FFF2-40B4-BE49-F238E27FC236}">
                    <a16:creationId xmlns:a16="http://schemas.microsoft.com/office/drawing/2014/main" id="{2E039F81-8DD8-40C4-BB34-0325B7FCD753}"/>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23" name="Freeform: Shape 22">
                <a:extLst>
                  <a:ext uri="{FF2B5EF4-FFF2-40B4-BE49-F238E27FC236}">
                    <a16:creationId xmlns:a16="http://schemas.microsoft.com/office/drawing/2014/main" id="{13A91198-AC67-40F6-A671-7E007AB94B2C}"/>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24" name="Freeform: Shape 23">
                <a:extLst>
                  <a:ext uri="{FF2B5EF4-FFF2-40B4-BE49-F238E27FC236}">
                    <a16:creationId xmlns:a16="http://schemas.microsoft.com/office/drawing/2014/main" id="{5F534C04-9C4B-4158-B0C0-D7274C384D96}"/>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25" name="Freeform: Shape 24">
                <a:extLst>
                  <a:ext uri="{FF2B5EF4-FFF2-40B4-BE49-F238E27FC236}">
                    <a16:creationId xmlns:a16="http://schemas.microsoft.com/office/drawing/2014/main" id="{3EC0F49A-1BC7-4710-9E79-0FAF10068F1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29" name="TextBox 28">
            <a:extLst>
              <a:ext uri="{FF2B5EF4-FFF2-40B4-BE49-F238E27FC236}">
                <a16:creationId xmlns:a16="http://schemas.microsoft.com/office/drawing/2014/main" id="{D758E0A7-B486-4917-BC4F-10428F52BBE5}"/>
              </a:ext>
            </a:extLst>
          </p:cNvPr>
          <p:cNvSpPr txBox="1"/>
          <p:nvPr/>
        </p:nvSpPr>
        <p:spPr>
          <a:xfrm>
            <a:off x="4294645" y="1346918"/>
            <a:ext cx="3602709" cy="461665"/>
          </a:xfrm>
          <a:prstGeom prst="rect">
            <a:avLst/>
          </a:prstGeom>
          <a:noFill/>
        </p:spPr>
        <p:txBody>
          <a:bodyPr rtlCol="0" wrap="square">
            <a:spAutoFit/>
          </a:bodyPr>
          <a:lstStyle/>
          <a:p txid="225fe16646ec4b2c719e8ce01ea97f77">
            <a:pPr algn="ctr">
              <a:buClr>
                <a:srgbClr val="008CCF"/>
              </a:buClr>
            </a:pPr>
            <a:r>
              <a:rPr lang="es-ES" sz="2400"/>
              <a:t>Collecte de données</a:t>
            </a:r>
          </a:p>
        </p:txBody>
      </p:sp>
    </p:spTree>
    <p:custDataLst>
      <p:tags r:id="rId1"/>
    </p:custDataLst>
    <p:extLst>
      <p:ext uri="{BB962C8B-B14F-4D97-AF65-F5344CB8AC3E}">
        <p14:creationId xmlns:p14="http://schemas.microsoft.com/office/powerpoint/2010/main" val="1320364430"/>
      </p:ext>
    </p:extLst>
  </p:cSld>
  <p:clrMapOvr>
    <a:masterClrMapping/>
  </p:clrMapOvr>
  <mc:AlternateContent xmlns:mc="http://schemas.openxmlformats.org/markup-compatibility/2006" xmlns:p14="http://schemas.microsoft.com/office/powerpoint/2010/main">
    <mc:Choice Requires="p14">
      <p:transition advTm="7339" p14:dur="2000" spd="slow"/>
    </mc:Choice>
    <mc:Fallback xmlns="">
      <p:transition advTm="733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3"/>
                                        </p:tgtEl>
                                        <p:attrNameLst>
                                          <p:attrName>style.visibility</p:attrName>
                                        </p:attrNameLst>
                                      </p:cBhvr>
                                      <p:to>
                                        <p:strVal val="visible"/>
                                      </p:to>
                                    </p:set>
                                    <p:animEffect filter="fade" transition="in">
                                      <p:cBhvr>
                                        <p:cTn dur="1000" id="7"/>
                                        <p:tgtEl>
                                          <p:spTgt spid="13"/>
                                        </p:tgtEl>
                                      </p:cBhvr>
                                    </p:animEffect>
                                    <p:anim calcmode="lin" valueType="num">
                                      <p:cBhvr>
                                        <p:cTn dur="1000" fill="hold" id="8"/>
                                        <p:tgtEl>
                                          <p:spTgt spid="13"/>
                                        </p:tgtEl>
                                        <p:attrNameLst>
                                          <p:attrName>ppt_x</p:attrName>
                                        </p:attrNameLst>
                                      </p:cBhvr>
                                      <p:tavLst>
                                        <p:tav tm="0">
                                          <p:val>
                                            <p:strVal val="#ppt_x"/>
                                          </p:val>
                                        </p:tav>
                                        <p:tav tm="100000">
                                          <p:val>
                                            <p:strVal val="#ppt_x"/>
                                          </p:val>
                                        </p:tav>
                                      </p:tavLst>
                                    </p:anim>
                                    <p:anim calcmode="lin" valueType="num">
                                      <p:cBhvr>
                                        <p:cTn dur="1000" fill="hold" id="9"/>
                                        <p:tgtEl>
                                          <p:spTgt spid="13"/>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29"/>
                                        </p:tgtEl>
                                        <p:attrNameLst>
                                          <p:attrName>style.visibility</p:attrName>
                                        </p:attrNameLst>
                                      </p:cBhvr>
                                      <p:to>
                                        <p:strVal val="visible"/>
                                      </p:to>
                                    </p:set>
                                    <p:animEffect filter="fade" transition="in">
                                      <p:cBhvr>
                                        <p:cTn dur="500" id="14"/>
                                        <p:tgtEl>
                                          <p:spTgt spid="29"/>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7"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anim calcmode="lin" valueType="num">
                                      <p:cBhvr>
                                        <p:cTn dur="500" fill="hold" id="20"/>
                                        <p:tgtEl>
                                          <p:spTgt spid="15"/>
                                        </p:tgtEl>
                                        <p:attrNameLst>
                                          <p:attrName>ppt_x</p:attrName>
                                        </p:attrNameLst>
                                      </p:cBhvr>
                                      <p:tavLst>
                                        <p:tav tm="0">
                                          <p:val>
                                            <p:strVal val="#ppt_x"/>
                                          </p:val>
                                        </p:tav>
                                        <p:tav tm="100000">
                                          <p:val>
                                            <p:strVal val="#ppt_x"/>
                                          </p:val>
                                        </p:tav>
                                      </p:tavLst>
                                    </p:anim>
                                    <p:anim calcmode="lin" valueType="num">
                                      <p:cBhvr>
                                        <p:cTn dur="500" fill="hold" id="21"/>
                                        <p:tgtEl>
                                          <p:spTgt spid="1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7" presetSubtype="0">
                                  <p:stCondLst>
                                    <p:cond delay="0"/>
                                  </p:stCondLst>
                                  <p:childTnLst>
                                    <p:set>
                                      <p:cBhvr>
                                        <p:cTn dur="1" fill="hold" id="25">
                                          <p:stCondLst>
                                            <p:cond delay="0"/>
                                          </p:stCondLst>
                                        </p:cTn>
                                        <p:tgtEl>
                                          <p:spTgt spid="14"/>
                                        </p:tgtEl>
                                        <p:attrNameLst>
                                          <p:attrName>style.visibility</p:attrName>
                                        </p:attrNameLst>
                                      </p:cBhvr>
                                      <p:to>
                                        <p:strVal val="visible"/>
                                      </p:to>
                                    </p:set>
                                    <p:animEffect filter="fade" transition="in">
                                      <p:cBhvr>
                                        <p:cTn dur="500" id="26"/>
                                        <p:tgtEl>
                                          <p:spTgt spid="14"/>
                                        </p:tgtEl>
                                      </p:cBhvr>
                                    </p:animEffect>
                                    <p:anim calcmode="lin" valueType="num">
                                      <p:cBhvr>
                                        <p:cTn dur="500" fill="hold" id="27"/>
                                        <p:tgtEl>
                                          <p:spTgt spid="14"/>
                                        </p:tgtEl>
                                        <p:attrNameLst>
                                          <p:attrName>ppt_x</p:attrName>
                                        </p:attrNameLst>
                                      </p:cBhvr>
                                      <p:tavLst>
                                        <p:tav tm="0">
                                          <p:val>
                                            <p:strVal val="#ppt_x"/>
                                          </p:val>
                                        </p:tav>
                                        <p:tav tm="100000">
                                          <p:val>
                                            <p:strVal val="#ppt_x"/>
                                          </p:val>
                                        </p:tav>
                                      </p:tavLst>
                                    </p:anim>
                                    <p:anim calcmode="lin" valueType="num">
                                      <p:cBhvr>
                                        <p:cTn dur="500" fill="hold" id="28"/>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86599D-6670-4910-9BC1-B481FAB2E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19" y="3675646"/>
            <a:ext cx="10494606" cy="3665089"/>
          </a:xfrm>
          <a:prstGeom prst="rect">
            <a:avLst/>
          </a:prstGeom>
        </p:spPr>
      </p:pic>
      <p:pic>
        <p:nvPicPr>
          <p:cNvPr id="20" name="Graphic 19">
            <a:extLst>
              <a:ext uri="{FF2B5EF4-FFF2-40B4-BE49-F238E27FC236}">
                <a16:creationId xmlns:a16="http://schemas.microsoft.com/office/drawing/2014/main" id="{5C97DF72-79CB-46E4-AFDC-3239842BF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322515" y="2378696"/>
            <a:ext cx="1814237" cy="1814237"/>
          </a:xfrm>
          <a:prstGeom prst="rect">
            <a:avLst/>
          </a:prstGeom>
        </p:spPr>
      </p:pic>
      <p:pic>
        <p:nvPicPr>
          <p:cNvPr id="22" name="Graphic 21">
            <a:extLst>
              <a:ext uri="{FF2B5EF4-FFF2-40B4-BE49-F238E27FC236}">
                <a16:creationId xmlns:a16="http://schemas.microsoft.com/office/drawing/2014/main" id="{149652CA-513D-4826-B419-3C082C12D1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00891" y="2247730"/>
            <a:ext cx="2068526" cy="2068526"/>
          </a:xfrm>
          <a:prstGeom prst="rect">
            <a:avLst/>
          </a:prstGeom>
        </p:spPr>
      </p:pic>
      <p:pic>
        <p:nvPicPr>
          <p:cNvPr id="23" name="Graphic 22">
            <a:extLst>
              <a:ext uri="{FF2B5EF4-FFF2-40B4-BE49-F238E27FC236}">
                <a16:creationId xmlns:a16="http://schemas.microsoft.com/office/drawing/2014/main" id="{0D72E7C1-854C-4388-850E-86845F5451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1451" y="2382491"/>
            <a:ext cx="1034741" cy="1563796"/>
          </a:xfrm>
          <a:prstGeom prst="rect">
            <a:avLst/>
          </a:prstGeom>
        </p:spPr>
      </p:pic>
      <p:sp>
        <p:nvSpPr>
          <p:cNvPr id="24" name="TextBox 23">
            <a:extLst>
              <a:ext uri="{FF2B5EF4-FFF2-40B4-BE49-F238E27FC236}">
                <a16:creationId xmlns:a16="http://schemas.microsoft.com/office/drawing/2014/main" id="{0B4B9484-DDFD-41FF-B98F-840E802F96DA}"/>
              </a:ext>
            </a:extLst>
          </p:cNvPr>
          <p:cNvSpPr txBox="1"/>
          <p:nvPr/>
        </p:nvSpPr>
        <p:spPr>
          <a:xfrm>
            <a:off x="2045524" y="1635667"/>
            <a:ext cx="2368218" cy="461665"/>
          </a:xfrm>
          <a:prstGeom prst="rect">
            <a:avLst/>
          </a:prstGeom>
          <a:noFill/>
        </p:spPr>
        <p:txBody>
          <a:bodyPr rtlCol="0" wrap="square">
            <a:spAutoFit/>
          </a:bodyPr>
          <a:lstStyle/>
          <a:p txid="47ac779f6b2c87cec8f670c279cee14d">
            <a:pPr algn="ctr">
              <a:buClr>
                <a:srgbClr val="008CCF"/>
              </a:buClr>
            </a:pPr>
            <a:r>
              <a:rPr lang="es-ES" sz="2400"/>
              <a:t>Analyse des données</a:t>
            </a:r>
          </a:p>
        </p:txBody>
      </p:sp>
      <p:sp>
        <p:nvSpPr>
          <p:cNvPr id="25" name="TextBox 24">
            <a:extLst>
              <a:ext uri="{FF2B5EF4-FFF2-40B4-BE49-F238E27FC236}">
                <a16:creationId xmlns:a16="http://schemas.microsoft.com/office/drawing/2014/main" id="{6016CCCB-7BEA-4B37-A921-88D5C923583C}"/>
              </a:ext>
            </a:extLst>
          </p:cNvPr>
          <p:cNvSpPr txBox="1"/>
          <p:nvPr/>
        </p:nvSpPr>
        <p:spPr>
          <a:xfrm>
            <a:off x="5084559" y="1451001"/>
            <a:ext cx="2068526" cy="830997"/>
          </a:xfrm>
          <a:prstGeom prst="rect">
            <a:avLst/>
          </a:prstGeom>
          <a:noFill/>
        </p:spPr>
        <p:txBody>
          <a:bodyPr rtlCol="0" wrap="square">
            <a:spAutoFit/>
          </a:bodyPr>
          <a:lstStyle/>
          <a:p txid="f15753983999b3a7c743bf808f3ba9bf">
            <a:pPr algn="ctr">
              <a:buClr>
                <a:srgbClr val="008CCF"/>
              </a:buClr>
            </a:pPr>
            <a:r>
              <a:rPr lang="es-ES" sz="2400"/>
              <a:t>Suivi des patients</a:t>
            </a:r>
          </a:p>
        </p:txBody>
      </p:sp>
      <p:sp>
        <p:nvSpPr>
          <p:cNvPr id="26" name="TextBox 25">
            <a:extLst>
              <a:ext uri="{FF2B5EF4-FFF2-40B4-BE49-F238E27FC236}">
                <a16:creationId xmlns:a16="http://schemas.microsoft.com/office/drawing/2014/main" id="{5DD7B0F5-4B7A-4DE6-8C62-11650A89A81D}"/>
              </a:ext>
            </a:extLst>
          </p:cNvPr>
          <p:cNvSpPr txBox="1"/>
          <p:nvPr/>
        </p:nvSpPr>
        <p:spPr>
          <a:xfrm>
            <a:off x="7961056" y="1451401"/>
            <a:ext cx="2348196" cy="830997"/>
          </a:xfrm>
          <a:prstGeom prst="rect">
            <a:avLst/>
          </a:prstGeom>
          <a:noFill/>
        </p:spPr>
        <p:txBody>
          <a:bodyPr rtlCol="0" wrap="square">
            <a:spAutoFit/>
          </a:bodyPr>
          <a:lstStyle/>
          <a:p txid="8fdda58ead6111db611d5b0454f85537">
            <a:pPr algn="ctr">
              <a:buClr>
                <a:srgbClr val="008CCF"/>
              </a:buClr>
            </a:pPr>
            <a:r>
              <a:rPr lang="es-ES" sz="2400"/>
              <a:t>Gestion de programmes</a:t>
            </a:r>
          </a:p>
        </p:txBody>
      </p:sp>
    </p:spTree>
    <p:custDataLst>
      <p:tags r:id="rId1"/>
    </p:custDataLst>
    <p:extLst>
      <p:ext uri="{BB962C8B-B14F-4D97-AF65-F5344CB8AC3E}">
        <p14:creationId xmlns:p14="http://schemas.microsoft.com/office/powerpoint/2010/main" val="1936963313"/>
      </p:ext>
    </p:extLst>
  </p:cSld>
  <p:clrMapOvr>
    <a:masterClrMapping/>
  </p:clrMapOvr>
  <mc:AlternateContent xmlns:mc="http://schemas.openxmlformats.org/markup-compatibility/2006" xmlns:p14="http://schemas.microsoft.com/office/powerpoint/2010/main">
    <mc:Choice Requires="p14">
      <p:transition advTm="10538" p14:dur="2000" spd="slow"/>
    </mc:Choice>
    <mc:Fallback xmlns="">
      <p:transition advTm="1053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0"/>
                                        </p:tgtEl>
                                        <p:attrNameLst>
                                          <p:attrName>style.visibility</p:attrName>
                                        </p:attrNameLst>
                                      </p:cBhvr>
                                      <p:to>
                                        <p:strVal val="visible"/>
                                      </p:to>
                                    </p:set>
                                    <p:animEffect filter="fade" transition="in">
                                      <p:cBhvr>
                                        <p:cTn dur="500" id="7"/>
                                        <p:tgtEl>
                                          <p:spTgt spid="20"/>
                                        </p:tgtEl>
                                      </p:cBhvr>
                                    </p:animEffect>
                                    <p:anim calcmode="lin" valueType="num">
                                      <p:cBhvr>
                                        <p:cTn dur="500" fill="hold" id="8"/>
                                        <p:tgtEl>
                                          <p:spTgt spid="20"/>
                                        </p:tgtEl>
                                        <p:attrNameLst>
                                          <p:attrName>ppt_x</p:attrName>
                                        </p:attrNameLst>
                                      </p:cBhvr>
                                      <p:tavLst>
                                        <p:tav tm="0">
                                          <p:val>
                                            <p:strVal val="#ppt_x"/>
                                          </p:val>
                                        </p:tav>
                                        <p:tav tm="100000">
                                          <p:val>
                                            <p:strVal val="#ppt_x"/>
                                          </p:val>
                                        </p:tav>
                                      </p:tavLst>
                                    </p:anim>
                                    <p:anim calcmode="lin" valueType="num">
                                      <p:cBhvr>
                                        <p:cTn dur="500" fill="hold" id="9"/>
                                        <p:tgtEl>
                                          <p:spTgt spid="20"/>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42" presetSubtype="0">
                                  <p:stCondLst>
                                    <p:cond delay="0"/>
                                  </p:stCondLst>
                                  <p:childTnLst>
                                    <p:set>
                                      <p:cBhvr>
                                        <p:cTn dur="1" fill="hold" id="13">
                                          <p:stCondLst>
                                            <p:cond delay="0"/>
                                          </p:stCondLst>
                                        </p:cTn>
                                        <p:tgtEl>
                                          <p:spTgt spid="23"/>
                                        </p:tgtEl>
                                        <p:attrNameLst>
                                          <p:attrName>style.visibility</p:attrName>
                                        </p:attrNameLst>
                                      </p:cBhvr>
                                      <p:to>
                                        <p:strVal val="visible"/>
                                      </p:to>
                                    </p:set>
                                    <p:animEffect filter="fade" transition="in">
                                      <p:cBhvr>
                                        <p:cTn dur="500" id="14"/>
                                        <p:tgtEl>
                                          <p:spTgt spid="23"/>
                                        </p:tgtEl>
                                      </p:cBhvr>
                                    </p:animEffect>
                                    <p:anim calcmode="lin" valueType="num">
                                      <p:cBhvr>
                                        <p:cTn dur="500" fill="hold" id="15"/>
                                        <p:tgtEl>
                                          <p:spTgt spid="23"/>
                                        </p:tgtEl>
                                        <p:attrNameLst>
                                          <p:attrName>ppt_x</p:attrName>
                                        </p:attrNameLst>
                                      </p:cBhvr>
                                      <p:tavLst>
                                        <p:tav tm="0">
                                          <p:val>
                                            <p:strVal val="#ppt_x"/>
                                          </p:val>
                                        </p:tav>
                                        <p:tav tm="100000">
                                          <p:val>
                                            <p:strVal val="#ppt_x"/>
                                          </p:val>
                                        </p:tav>
                                      </p:tavLst>
                                    </p:anim>
                                    <p:anim calcmode="lin" valueType="num">
                                      <p:cBhvr>
                                        <p:cTn dur="500" fill="hold" id="16"/>
                                        <p:tgtEl>
                                          <p:spTgt spid="23"/>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id="19" nodeType="clickEffect" presetClass="entr" presetID="42" presetSubtype="0">
                                  <p:stCondLst>
                                    <p:cond delay="0"/>
                                  </p:stCondLst>
                                  <p:childTnLst>
                                    <p:set>
                                      <p:cBhvr>
                                        <p:cTn dur="1" fill="hold" id="20">
                                          <p:stCondLst>
                                            <p:cond delay="0"/>
                                          </p:stCondLst>
                                        </p:cTn>
                                        <p:tgtEl>
                                          <p:spTgt spid="22"/>
                                        </p:tgtEl>
                                        <p:attrNameLst>
                                          <p:attrName>style.visibility</p:attrName>
                                        </p:attrNameLst>
                                      </p:cBhvr>
                                      <p:to>
                                        <p:strVal val="visible"/>
                                      </p:to>
                                    </p:set>
                                    <p:animEffect filter="fade" transition="in">
                                      <p:cBhvr>
                                        <p:cTn dur="500" id="21"/>
                                        <p:tgtEl>
                                          <p:spTgt spid="22"/>
                                        </p:tgtEl>
                                      </p:cBhvr>
                                    </p:animEffect>
                                    <p:anim calcmode="lin" valueType="num">
                                      <p:cBhvr>
                                        <p:cTn dur="500" fill="hold" id="22"/>
                                        <p:tgtEl>
                                          <p:spTgt spid="22"/>
                                        </p:tgtEl>
                                        <p:attrNameLst>
                                          <p:attrName>ppt_x</p:attrName>
                                        </p:attrNameLst>
                                      </p:cBhvr>
                                      <p:tavLst>
                                        <p:tav tm="0">
                                          <p:val>
                                            <p:strVal val="#ppt_x"/>
                                          </p:val>
                                        </p:tav>
                                        <p:tav tm="100000">
                                          <p:val>
                                            <p:strVal val="#ppt_x"/>
                                          </p:val>
                                        </p:tav>
                                      </p:tavLst>
                                    </p:anim>
                                    <p:anim calcmode="lin" valueType="num">
                                      <p:cBhvr>
                                        <p:cTn dur="500" fill="hold" id="23"/>
                                        <p:tgtEl>
                                          <p:spTgt spid="22"/>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10" presetSubtype="0">
                                  <p:stCondLst>
                                    <p:cond delay="0"/>
                                  </p:stCondLst>
                                  <p:childTnLst>
                                    <p:set>
                                      <p:cBhvr>
                                        <p:cTn dur="1" fill="hold" id="27">
                                          <p:stCondLst>
                                            <p:cond delay="0"/>
                                          </p:stCondLst>
                                        </p:cTn>
                                        <p:tgtEl>
                                          <p:spTgt spid="24"/>
                                        </p:tgtEl>
                                        <p:attrNameLst>
                                          <p:attrName>style.visibility</p:attrName>
                                        </p:attrNameLst>
                                      </p:cBhvr>
                                      <p:to>
                                        <p:strVal val="visible"/>
                                      </p:to>
                                    </p:set>
                                    <p:animEffect filter="fade" transition="in">
                                      <p:cBhvr>
                                        <p:cTn dur="500" id="28"/>
                                        <p:tgtEl>
                                          <p:spTgt spid="24"/>
                                        </p:tgtEl>
                                      </p:cBhvr>
                                    </p:animEffec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0" presetSubtype="0">
                                  <p:stCondLst>
                                    <p:cond delay="0"/>
                                  </p:stCondLst>
                                  <p:childTnLst>
                                    <p:set>
                                      <p:cBhvr>
                                        <p:cTn dur="1" fill="hold" id="32">
                                          <p:stCondLst>
                                            <p:cond delay="0"/>
                                          </p:stCondLst>
                                        </p:cTn>
                                        <p:tgtEl>
                                          <p:spTgt spid="25"/>
                                        </p:tgtEl>
                                        <p:attrNameLst>
                                          <p:attrName>style.visibility</p:attrName>
                                        </p:attrNameLst>
                                      </p:cBhvr>
                                      <p:to>
                                        <p:strVal val="visible"/>
                                      </p:to>
                                    </p:set>
                                    <p:animEffect filter="fade" transition="in">
                                      <p:cBhvr>
                                        <p:cTn dur="500" id="33"/>
                                        <p:tgtEl>
                                          <p:spTgt spid="25"/>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26"/>
                                        </p:tgtEl>
                                        <p:attrNameLst>
                                          <p:attrName>style.visibility</p:attrName>
                                        </p:attrNameLst>
                                      </p:cBhvr>
                                      <p:to>
                                        <p:strVal val="visible"/>
                                      </p:to>
                                    </p:set>
                                    <p:animEffect filter="fade" transition="in">
                                      <p:cBhvr>
                                        <p:cTn dur="500" id="38"/>
                                        <p:tgtEl>
                                          <p:spTgt spid="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4"/>
      <p:bldP grpId="0" spid="25"/>
      <p:bldP grpId="0" spid="26"/>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SPRING_SCREEN_RECS_UPDATED" val="C:\Users\alita\Documents\0. Clientes LOCAL\DHIS2\Fundamentals\2.0\4. DHIS2 Customization\Production\1.1.1 Introduction to DHIS2 Customization"/>
  <p:tag name="ISPRING_RESOURCE_FOLDER" val="C:\Users\alita\Documents\0. Clientes LOCAL\DHIS2\Fundamentals\2.0\4. DHIS2 Customization\Production\1.1.1 Introduction to DHIS2 Customization"/>
  <p:tag name="ISPRING_PRESENTATION_PATH" val="C:\Users\alita\Documents\0. Clientes LOCAL\DHIS2\Fundamentals\2.0\4. DHIS2 Customization\Production\1.1.1 Introduction to DHIS2 Customization.pptx"/>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C3E5V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xup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HG6ml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cbqa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HG6ml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cbqa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HG6ml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xuppUlBOzImkAAABuAAAAHAAAAHVuaXZlcnNhbC9sb2NhbF9zZXR0aW5ncy54bWwNzDEOgzAMQNGdU1jeKe3WgcDGVpbSA1jERZEcG5GA4PZk+8PTb/szChy8pWDq8PV4IrDO5oMuDn/TUL8RUib1JKbsUA2h76pWbCb5cs4FJliFLt4mjiUyjxSLHHYRqOFTXv/AHpuuugFQSwMEFAACAAgAcrqa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yupp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txOVVO4DzUxJAwAA4wkAABQAAAAAAAAAAQAAAAAAZQ4AAHVuaXZlcnNhbC9wbGF5ZXIueG1sUEsBAgAAFAACAAgAcbqaVAairqlyBgAAJhkAAB0AAAAAAAAAAQAAAAAA4BEAAHVuaXZlcnNhbC9jb21tb25fbWVzc2FnZXMubG5nUEsBAgAAFAACAAgAcbqaVBUeYBujAAAAfwEAAC4AAAAAAAAAAQAAAAAAjRgAAHVuaXZlcnNhbC9wbGF5YmFja19hbmRfbmF2aWdhdGlvbl9zZXR0aW5ncy54bWxQSwECAAAUAAIACABxuppUWYGOgVEEAADcFQAAJwAAAAAAAAABAAAAAAB8GQAAdW5pdmVyc2FsL2ZsYXNoX3B1Ymxpc2hpbmdfc2V0dGluZ3MueG1sUEsBAgAAFAACAAgAcbqaVKHTgU6GAwAA4AwAACEAAAAAAAAAAQAAAAAAEh4AAHVuaXZlcnNhbC9mbGFzaF9za2luX3NldHRpbmdzLnhtbFBLAQIAABQAAgAIAHG6mlSRShrPTAQAAGYVAAAmAAAAAAAAAAEAAAAAANchAAB1bml2ZXJzYWwvaHRtbF9wdWJsaXNoaW5nX3NldHRpbmdzLnhtbFBLAQIAABQAAgAIAHG6mlTrTeKpwwEAAIsGAAAhAAAAAAAAAAEAAAAAAGcmAAB1bml2ZXJzYWwvaHRtbF9za2luX3NldHRpbmdzLmpzb25QSwECAAAUAAIACABxuppUlBOzImkAAABuAAAAHAAAAAAAAAABAAAAAABpKAAAdW5pdmVyc2FsL2xvY2FsX3NldHRpbmdzLnhtbFBLAQIAABQAAgAIAHK6mlQ01LntjxMAANo5AAAXAAAAAAAAAAAAAAAAAAwpAAB1bml2ZXJzYWwvdW5pdmVyc2FsLnBuZ1BLAQIAABQAAgAIAHK6ml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ULTRA_SCORM_COURCE_TITLE" val="1.1.1 Introduction to DHIS2 Customization"/>
  <p:tag name="ISPRING_PRESENTATION_TITLE" val="1.1.1 Introduction to DHIS2 Customization"/>
  <p:tag name="FLASHSPRING_ZOOM_TAG" val="69"/>
  <p:tag name="ISPRING_PRESENTATION_INFO_2" val="&lt;?xml version=&quot;1.0&quot; encoding=&quot;UTF-8&quot; standalone=&quot;no&quot; ?&gt;&#10;&lt;presentation2&gt;&#10;&#10;  &lt;slides&gt;&#10;    &lt;slide id=&quot;{F91F0428-3B41-43DE-8828-10D462B15FBE}&quot; pptId=&quot;299&quot;/&gt;&#10;    &lt;slide id=&quot;{002985B6-7E6A-44F7-820E-34E01385EF39}&quot; pptId=&quot;275&quot;/&gt;&#10;    &lt;slide id=&quot;{DAA61AC0-7749-480E-B791-916B1AAFFA57}&quot; pptId=&quot;376&quot;/&gt;&#10;    &lt;slide id=&quot;{2B32A2AB-C2D3-4697-AA33-396C310299CF}&quot; pptId=&quot;389&quot;/&gt;&#10;    &lt;slide id=&quot;{23A48366-9ABB-43E0-990F-D55E5FC87ACC}&quot; pptId=&quot;367&quot;/&gt;&#10;    &lt;slide id=&quot;{21433358-7432-44E5-9DF8-A55BD06E6101}&quot; pptId=&quot;380&quot;/&gt;&#10;    &lt;slide id=&quot;{C171B5D6-B1D7-4661-9225-9747E0688254}&quot; pptId=&quot;368&quot;/&gt;&#10;    &lt;slide id=&quot;{6E061F7C-C3E3-41F8-9EF4-07C8C943CD12}&quot; pptId=&quot;381&quot;/&gt;&#10;    &lt;slide id=&quot;{4C486068-4334-4A7A-AA44-E625E8D9E466}&quot; pptId=&quot;382&quot;/&gt;&#10;    &lt;slide id=&quot;{74972C7D-184C-4378-8B45-4877F6555AB7}&quot; pptId=&quot;383&quot;/&gt;&#10;    &lt;slide id=&quot;{CB05647F-59A0-4AF2-A1B2-B78B03286F80}&quot; pptId=&quot;369&quot;/&gt;&#10;    &lt;slide id=&quot;{C07D7314-B117-483A-BBBD-964F99C57CF0}&quot; pptId=&quot;370&quot;/&gt;&#10;    &lt;slide id=&quot;{11B4F2FD-1C04-4C55-9C17-A37ECF59DA05}&quot; pptId=&quot;384&quot;/&gt;&#10;    &lt;slide id=&quot;{A759F38B-9681-47DB-B23A-A0A52ADE113F}&quot; pptId=&quot;385&quot;/&gt;&#10;    &lt;slide id=&quot;{77AF8175-7682-4476-945F-6CDE1E7383F9}&quot; pptId=&quot;386&quot;/&gt;&#10;    &lt;slide id=&quot;{929D7908-1524-42AB-8513-94F0199CC8EF}&quot; pptId=&quot;390&quot;/&gt;&#10;    &lt;slide id=&quot;{0681978C-7634-4B59-AE0A-C48356074593}&quot; pptId=&quot;387&quot;/&gt;&#10;    &lt;slide id=&quot;{44D6E864-131F-48F0-85E8-739D9DA7A2C2}&quot; pptId=&quot;388&quot;/&gt;&#10;    &lt;slide id=&quot;{BDAAEB3D-E36F-4759-B528-312FC76DA130}&quot; pptId=&quot;375&quot;/&gt;&#10;    &lt;slide id=&quot;{C8DAC7B9-974B-490D-B553-1FB5ACB32696}&quot; pptId=&quot;366&quot;/&gt;&#10;    &lt;slide id=&quot;{3325C646-FA84-4946-8A5C-2204BFC55318}&quot; pptId=&quot;272&quot;/&gt;&#10;  &lt;/slides&gt;&#10;&#10;  &lt;narration&gt;&#10;    &lt;audioTracks&gt;&#10;      &lt;audioTrack muted=&quot;false&quot; name=&quot;intro&quot; resource=&quot;891d7e9b&quot; slideId=&quot;{F91F0428-3B41-43DE-8828-10D462B15FBE}&quot; startTime=&quot;0&quot; stepIndex=&quot;0&quot; volume=&quot;1&quot;&gt;&#10;        &lt;audio channels=&quot;2&quot; format=&quot;fltp&quot; sampleRate=&quot;44100&quot;/&gt;&#10;      &lt;/audioTrack&gt;&#10;      &lt;audioTrack muted=&quot;false&quot; name=&quot;outro&quot; resource=&quot;0c4ee46c&quot; slideId=&quot;{3325C646-FA84-4946-8A5C-2204BFC55318}&quot; startTime=&quot;0&quot; stepIndex=&quot;0&quot; volume=&quot;1&quot;&gt;&#10;        &lt;audio channels=&quot;2&quot; format=&quot;fltp&quot; sampleRate=&quot;44100&quot;/&gt;&#10;      &lt;/audioTrack&gt;&#10;      &lt;audioTrack muted=&quot;false&quot; name=&quot;Text-to-speech clip — Audio  1&quot; resource=&quot;7374affc&quot; slideId=&quot;{002985B6-7E6A-44F7-820E-34E01385EF39}&quot; startTime=&quot;0&quot; stepIndex=&quot;0&quot; volume=&quot;1&quot;&gt;&#10;        &lt;audio channels=&quot;1&quot; format=&quot;fltp&quot; sampleRate=&quot;24000&quot;/&gt;&#10;      &lt;/audioTrack&gt;&#10;      &lt;audioTrack muted=&quot;false&quot; name=&quot;Text-to-speech clip — Audio  2&quot; resource=&quot;4c50bcce&quot; slideId=&quot;{DAA61AC0-7749-480E-B791-916B1AAFFA57}&quot; startTime=&quot;0&quot; stepIndex=&quot;0&quot; volume=&quot;1&quot;&gt;&#10;        &lt;audio channels=&quot;1&quot; format=&quot;fltp&quot; sampleRate=&quot;24000&quot;/&gt;&#10;      &lt;/audioTrack&gt;&#10;      &lt;audioTrack muted=&quot;false&quot; name=&quot;Text-to-speech clip — Audio  3&quot; resource=&quot;47cd2361&quot; slideId=&quot;{2B32A2AB-C2D3-4697-AA33-396C310299CF}&quot; startTime=&quot;0&quot; stepIndex=&quot;0&quot; volume=&quot;1&quot;&gt;&#10;        &lt;audio channels=&quot;1&quot; format=&quot;fltp&quot; sampleRate=&quot;24000&quot;/&gt;&#10;      &lt;/audioTrack&gt;&#10;      &lt;audioTrack muted=&quot;false&quot; name=&quot;Text-to-speech clip — Audio  4&quot; resource=&quot;48e03dc8&quot; slideId=&quot;{23A48366-9ABB-43E0-990F-D55E5FC87ACC}&quot; startTime=&quot;0&quot; stepIndex=&quot;0&quot; volume=&quot;1&quot;&gt;&#10;        &lt;audio channels=&quot;1&quot; format=&quot;fltp&quot; sampleRate=&quot;24000&quot;/&gt;&#10;      &lt;/audioTrack&gt;&#10;      &lt;audioTrack muted=&quot;false&quot; name=&quot;Text-to-speech clip — Audio  5&quot; resource=&quot;77eb5e58&quot; slideId=&quot;{21433358-7432-44E5-9DF8-A55BD06E6101}&quot; startTime=&quot;0&quot; stepIndex=&quot;0&quot; volume=&quot;1&quot;&gt;&#10;        &lt;audio channels=&quot;1&quot; format=&quot;fltp&quot; sampleRate=&quot;24000&quot;/&gt;&#10;      &lt;/audioTrack&gt;&#10;      &lt;audioTrack muted=&quot;false&quot; name=&quot;Text-to-speech clip — Audio  6&quot; resource=&quot;a54f7704&quot; slideId=&quot;{C171B5D6-B1D7-4661-9225-9747E0688254}&quot; startTime=&quot;0&quot; stepIndex=&quot;0&quot; volume=&quot;1&quot;&gt;&#10;        &lt;audio channels=&quot;1&quot; format=&quot;fltp&quot; sampleRate=&quot;24000&quot;/&gt;&#10;      &lt;/audioTrack&gt;&#10;      &lt;audioTrack muted=&quot;false&quot; name=&quot;Text-to-speech clip — Audio  7&quot; resource=&quot;82449c51&quot; slideId=&quot;{6E061F7C-C3E3-41F8-9EF4-07C8C943CD12}&quot; startTime=&quot;0&quot; stepIndex=&quot;0&quot; volume=&quot;1&quot;&gt;&#10;        &lt;audio channels=&quot;1&quot; format=&quot;fltp&quot; sampleRate=&quot;24000&quot;/&gt;&#10;      &lt;/audioTrack&gt;&#10;      &lt;audioTrack muted=&quot;false&quot; name=&quot;Text-to-speech clip — Audio  8&quot; resource=&quot;b82f4e23&quot; slideId=&quot;{4C486068-4334-4A7A-AA44-E625E8D9E466}&quot; startTime=&quot;0&quot; stepIndex=&quot;0&quot; volume=&quot;1&quot;&gt;&#10;        &lt;audio channels=&quot;1&quot; format=&quot;fltp&quot; sampleRate=&quot;24000&quot;/&gt;&#10;      &lt;/audioTrack&gt;&#10;      &lt;audioTrack muted=&quot;false&quot; name=&quot;Text-to-speech clip — Audio  9&quot; resource=&quot;cf2ec6f3&quot; slideId=&quot;{74972C7D-184C-4378-8B45-4877F6555AB7}&quot; startTime=&quot;0&quot; stepIndex=&quot;0&quot; volume=&quot;1&quot;&gt;&#10;        &lt;audio channels=&quot;1&quot; format=&quot;fltp&quot; sampleRate=&quot;24000&quot;/&gt;&#10;      &lt;/audioTrack&gt;&#10;      &lt;audioTrack muted=&quot;false&quot; name=&quot;Text-to-speech clip — Audio  10&quot; resource=&quot;0da230db&quot; slideId=&quot;{CB05647F-59A0-4AF2-A1B2-B78B03286F80}&quot; startTime=&quot;0&quot; stepIndex=&quot;0&quot; volume=&quot;1&quot;&gt;&#10;        &lt;audio channels=&quot;1&quot; format=&quot;fltp&quot; sampleRate=&quot;24000&quot;/&gt;&#10;      &lt;/audioTrack&gt;&#10;      &lt;audioTrack muted=&quot;false&quot; name=&quot;Text-to-speech clip — Audio  11&quot; resource=&quot;7014e99f&quot; slideId=&quot;{C07D7314-B117-483A-BBBD-964F99C57CF0}&quot; startTime=&quot;0&quot; stepIndex=&quot;0&quot; volume=&quot;1&quot;&gt;&#10;        &lt;audio channels=&quot;1&quot; format=&quot;fltp&quot; sampleRate=&quot;24000&quot;/&gt;&#10;      &lt;/audioTrack&gt;&#10;      &lt;audioTrack muted=&quot;false&quot; name=&quot;Text-to-speech clip — Audio  12&quot; resource=&quot;0e4c2f93&quot; slideId=&quot;{11B4F2FD-1C04-4C55-9C17-A37ECF59DA05}&quot; startTime=&quot;0&quot; stepIndex=&quot;0&quot; volume=&quot;1&quot;&gt;&#10;        &lt;audio channels=&quot;1&quot; format=&quot;fltp&quot; sampleRate=&quot;24000&quot;/&gt;&#10;      &lt;/audioTrack&gt;&#10;      &lt;audioTrack muted=&quot;false&quot; name=&quot;Text-to-speech clip — Audio  13&quot; resource=&quot;efa40295&quot; slideId=&quot;{A759F38B-9681-47DB-B23A-A0A52ADE113F}&quot; startTime=&quot;0&quot; stepIndex=&quot;0&quot; volume=&quot;1&quot;&gt;&#10;        &lt;audio channels=&quot;1&quot; format=&quot;fltp&quot; sampleRate=&quot;24000&quot;/&gt;&#10;      &lt;/audioTrack&gt;&#10;      &lt;audioTrack muted=&quot;false&quot; name=&quot;Text-to-speech clip — Audio  14&quot; resource=&quot;8b7da925&quot; slideId=&quot;{77AF8175-7682-4476-945F-6CDE1E7383F9}&quot; startTime=&quot;0&quot; stepIndex=&quot;0&quot; volume=&quot;1&quot;&gt;&#10;        &lt;audio channels=&quot;1&quot; format=&quot;fltp&quot; sampleRate=&quot;24000&quot;/&gt;&#10;      &lt;/audioTrack&gt;&#10;      &lt;audioTrack muted=&quot;false&quot; name=&quot;Text-to-speech clip — Audio  15&quot; resource=&quot;dd4719ee&quot; slideId=&quot;{929D7908-1524-42AB-8513-94F0199CC8EF}&quot; startTime=&quot;0&quot; stepIndex=&quot;0&quot; volume=&quot;1&quot;&gt;&#10;        &lt;audio channels=&quot;1&quot; format=&quot;fltp&quot; sampleRate=&quot;24000&quot;/&gt;&#10;      &lt;/audioTrack&gt;&#10;      &lt;audioTrack muted=&quot;false&quot; name=&quot;Text-to-speech clip — Audio  16&quot; resource=&quot;df3386dd&quot; slideId=&quot;{0681978C-7634-4B59-AE0A-C48356074593}&quot; startTime=&quot;0&quot; stepIndex=&quot;0&quot; volume=&quot;1&quot;&gt;&#10;        &lt;audio channels=&quot;1&quot; format=&quot;fltp&quot; sampleRate=&quot;24000&quot;/&gt;&#10;      &lt;/audioTrack&gt;&#10;      &lt;audioTrack muted=&quot;false&quot; name=&quot;Text-to-speech clip — Audio  17&quot; resource=&quot;a54f70df&quot; slideId=&quot;{44D6E864-131F-48F0-85E8-739D9DA7A2C2}&quot; startTime=&quot;0&quot; stepIndex=&quot;0&quot; volume=&quot;1&quot;&gt;&#10;        &lt;audio channels=&quot;1&quot; format=&quot;fltp&quot; sampleRate=&quot;24000&quot;/&gt;&#10;      &lt;/audioTrack&gt;&#10;      &lt;audioTrack muted=&quot;false&quot; name=&quot;Text-to-speech clip — Audio  18&quot; resource=&quot;e9100f3b&quot; slideId=&quot;{BDAAEB3D-E36F-4759-B528-312FC76DA130}&quot; startTime=&quot;0&quot; stepIndex=&quot;0&quot; volume=&quot;1&quot;&gt;&#10;        &lt;audio channels=&quot;1&quot; format=&quot;fltp&quot; sampleRate=&quot;24000&quot;/&gt;&#10;      &lt;/audioTrack&gt;&#10;      &lt;audioTrack muted=&quot;false&quot; name=&quot;Text-to-speech clip — Audio  19&quot; resource=&quot;f3bc12e3&quot; slideId=&quot;{C8DAC7B9-974B-490D-B553-1FB5ACB32696}&quot; startTime=&quot;0&quot; stepIndex=&quot;0&quot; volume=&quot;1&quot;&gt;&#10;        &lt;audio channels=&quot;1&quot; format=&quot;fltp&quot; sampleRate=&quot;24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English&quot;,&quot;onlineDestinationFolderId&quot;:&quot;73705d9d-35b5-11ed-aeaa-d6fe0a3c40a5&quot;,&quot;onlineDestinationUrl&quot;:&quot;dhis2-academy.ispring.com&quot;,&quot;uploadSources&quot;:true}}"/>
  <p:tag name="ISPRING_SCORM_ENDPOINT" val="&lt;endpoint&gt;&lt;enable&gt;0&lt;/enable&gt;&lt;lrs&gt;http://&lt;/lrs&gt;&lt;auth&gt;0&lt;/auth&gt;&lt;login&gt;&lt;/login&gt;&lt;password&gt;&lt;/password&gt;&lt;key&gt;&lt;/key&gt;&lt;name&gt;&lt;/name&gt;&lt;email&gt;&lt;/email&gt;&lt;/endpoint&gt;&#10;"/>
  <p:tag name="ISPRING_OUTPUT_FOLDER" val="[[&quot;W\uFFFD\uFFFD\uFFFD{0EE2C415-B14D-4F68-A37A-B962E8EEF89A}&quot;,&quot;D:\\DHIS2_Projects\\DHIS2Fundamentals2.0\\DHIS2Customization\\iSpring_V1.0\\1.1.1&quot;],[&quot;\uFFFD\u007F\uFFFD\uFFFD{6BE92DC9-446C-4AE2-8C04-F8B8C6EF443B}&quot;,&quot;C:\\Users\\alita\\OneDrive\\OneDrive_Documentos\\0. Clientes LOCAL\\DHIS2\\Fundamentals\\2.0\\4. DHIS2 Customization\\Production&quot;]]"/>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GENSWF_ADVANCE_TIME" val="10.538"/>
  <p:tag name="TIMING" val="|0.866|1.633|1.641|1.221|1.262|1.157"/>
  <p:tag name="ISPRING_CUSTOM_TIMING_USED" val="1"/>
  <p:tag name="GENSWF_SLIDE_UID" val="{ED794F15-EA87-45D4-BBC4-908A47D7ED5A}:382"/>
  <p:tag name="ISPRING_SLIDE_INDENT_LEVEL" val="0"/>
  <p:tag name="ISPRING_SLIDE_ID_2" val="{4C486068-4334-4A7A-AA44-E625E8D9E466}"/>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8.988"/>
  <p:tag name="TIMING" val="|4.351"/>
  <p:tag name="ISPRING_CUSTOM_TIMING_USED" val="1"/>
  <p:tag name="GENSWF_SLIDE_UID" val="{330F46D7-3553-41DA-A471-802F8356BB6E}:383"/>
  <p:tag name="ISPRING_SLIDE_INDENT_LEVEL" val="0"/>
  <p:tag name="ISPRING_SLIDE_ID_2" val="{74972C7D-184C-4378-8B45-4877F6555AB7}"/>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43185-923C-4714-8FCD-A5DF231F338E}:369"/>
  <p:tag name="ISPRING_SLIDE_INDENT_LEVEL" val="0"/>
  <p:tag name="GENSWF_ADVANCE_TIME" val="7.864"/>
  <p:tag name="ISPRING_SLIDE_ID_2" val="{CB05647F-59A0-4AF2-A1B2-B78B03286F8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53FBDD5-A3E3-4ED5-8D0C-1FACB074B75B}:370"/>
  <p:tag name="ISPRING_SLIDE_INDENT_LEVEL" val="0"/>
  <p:tag name="GENSWF_ADVANCE_TIME" val="20.579"/>
  <p:tag name="TIMING" val="|3.908|4.221|2.731|3.326|2.486"/>
  <p:tag name="ISPRING_SLIDE_ID_2" val="{C07D7314-B117-483A-BBBD-964F99C57CF0}"/>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18.297"/>
  <p:tag name="TIMING" val="|1.77|4.34|7.137|1.205|1|1.078"/>
  <p:tag name="ISPRING_CUSTOM_TIMING_USED" val="1"/>
  <p:tag name="GENSWF_SLIDE_UID" val="{AFE46FDB-2A0A-4DB7-8861-AC9CF1C66875}:384"/>
  <p:tag name="ISPRING_SLIDE_INDENT_LEVEL" val="0"/>
  <p:tag name="ISPRING_SLIDE_ID_2" val="{11B4F2FD-1C04-4C55-9C17-A37ECF59DA05}"/>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17.982"/>
  <p:tag name="TIMING" val="|11.64"/>
  <p:tag name="ISPRING_CUSTOM_TIMING_USED" val="1"/>
  <p:tag name="GENSWF_SLIDE_UID" val="{F34FC182-4439-4F01-A5FD-8E8DB4096294}:385"/>
  <p:tag name="ISPRING_SLIDE_INDENT_LEVEL" val="0"/>
  <p:tag name="ISPRING_SLIDE_ID_2" val="{A759F38B-9681-47DB-B23A-A0A52ADE113F}"/>
</p:tagLst>
</file>

<file path=ppt/tags/tag16.xml><?xml version="1.0" encoding="utf-8"?>
<p:tagLst xmlns:a="http://schemas.openxmlformats.org/drawingml/2006/main" xmlns:r="http://schemas.openxmlformats.org/officeDocument/2006/relationships" xmlns:p="http://schemas.openxmlformats.org/presentationml/2006/main">
  <p:tag name="GENSWF_ADVANCE_TIME" val="6.802"/>
  <p:tag name="TIMING" val="|1.959"/>
  <p:tag name="ISPRING_CUSTOM_TIMING_USED" val="1"/>
  <p:tag name="GENSWF_SLIDE_UID" val="{013A155C-219F-4956-B2FE-8C758D1B0A03}:386"/>
  <p:tag name="ISPRING_SLIDE_INDENT_LEVEL" val="0"/>
  <p:tag name="ISPRING_SLIDE_ID_2" val="{77AF8175-7682-4476-945F-6CDE1E7383F9}"/>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22.149"/>
  <p:tag name="TIMING" val="|1.014|2.608|4.818|1.889|1.943|2.305|1.008"/>
  <p:tag name="ISPRING_CUSTOM_TIMING_USED" val="1"/>
  <p:tag name="GENSWF_SLIDE_UID" val="{400C3C17-2876-412E-A33F-29D9F145FB2D}:390"/>
  <p:tag name="ISPRING_SLIDE_INDENT_LEVEL" val="0"/>
  <p:tag name="ISPRING_SLIDE_ID_2" val="{929D7908-1524-42AB-8513-94F0199CC8EF}"/>
</p:tagLst>
</file>

<file path=ppt/tags/tag18.xml><?xml version="1.0" encoding="utf-8"?>
<p:tagLst xmlns:a="http://schemas.openxmlformats.org/drawingml/2006/main" xmlns:r="http://schemas.openxmlformats.org/officeDocument/2006/relationships" xmlns:p="http://schemas.openxmlformats.org/presentationml/2006/main">
  <p:tag name="GENSWF_ADVANCE_TIME" val="13.227"/>
  <p:tag name="TIMING" val="|1.007|1.763|1.947"/>
  <p:tag name="ISPRING_CUSTOM_TIMING_USED" val="1"/>
  <p:tag name="GENSWF_SLIDE_UID" val="{50FC7D01-9C08-4ED0-8A89-D38B380DE6E4}:387"/>
  <p:tag name="ISPRING_SLIDE_INDENT_LEVEL" val="0"/>
  <p:tag name="ISPRING_SLIDE_ID_2" val="{0681978C-7634-4B59-AE0A-C48356074593}"/>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4C15483-F267-4539-BEE4-11C08B400885}:388"/>
  <p:tag name="ISPRING_SLIDE_INDENT_LEVEL" val="0"/>
  <p:tag name="GENSWF_ADVANCE_TIME" val="11.040"/>
  <p:tag name="TIMING" val="|0.974|4.783|2.94"/>
  <p:tag name="ISPRING_SLIDE_ID_2" val="{44D6E864-131F-48F0-85E8-739D9DA7A2C2}"/>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F91F0428-3B41-43DE-8828-10D462B15FBE}"/>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D4836C7-EBB5-4CFD-BBF3-D07BEF4D394C}:375"/>
  <p:tag name="ISPRING_SLIDE_INDENT_LEVEL" val="0"/>
  <p:tag name="GENSWF_ADVANCE_TIME" val="24.240"/>
  <p:tag name="ISPRING_SLIDE_ID_2" val="{BDAAEB3D-E36F-4759-B528-312FC76DA130}"/>
  <p:tag name="TIMING" val="|0.615|1.816|2.391|3.479|4.314|5.425|1.635|2.031"/>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7.968"/>
  <p:tag name="TIMING" val="|5.537|2.43"/>
  <p:tag name="ISPRING_SLIDE_ID_2" val="{C8DAC7B9-974B-490D-B553-1FB5ACB32696}"/>
</p:tagLst>
</file>

<file path=ppt/tags/tag22.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3325C646-FA84-4946-8A5C-2204BFC55318}"/>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4.032"/>
  <p:tag name="TIMING" val="|0.865"/>
  <p:tag name="ISPRING_SLIDE_ID_2" val="{002985B6-7E6A-44F7-820E-34E01385EF39}"/>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347A7C5-F792-453A-9307-DE02A0580914}:376"/>
  <p:tag name="ISPRING_SLIDE_INDENT_LEVEL" val="0"/>
  <p:tag name="GENSWF_ADVANCE_TIME" val="8.979"/>
  <p:tag name="TIMING" val="|0.601|0.66|3.996"/>
  <p:tag name="ISPRING_SLIDE_ID_2" val="{DAA61AC0-7749-480E-B791-916B1AAFFA57}"/>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0.497"/>
  <p:tag name="TIMING" val="|1.923|4.072"/>
  <p:tag name="GENSWF_SLIDE_UID" val="{A44898CF-4C17-4749-9709-83329D9E4239}:389"/>
  <p:tag name="ISPRING_SLIDE_ID_2" val="{2B32A2AB-C2D3-4697-AA33-396C310299C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07AF9A4-A1D0-4EF9-9741-0F7ADA5451F9}:367"/>
  <p:tag name="ISPRING_SLIDE_INDENT_LEVEL" val="0"/>
  <p:tag name="GENSWF_ADVANCE_TIME" val="27.420"/>
  <p:tag name="TIMING" val="|0.92|1.235|5.765|5.579|5.074|1.615|1.296|1.046|1.594"/>
  <p:tag name="ISPRING_SLIDE_ID_2" val="{23A48366-9ABB-43E0-990F-D55E5FC87ACC}"/>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9.398"/>
  <p:tag name="TIMING" val="|1.831|1.378|2.4|1.063|1.078"/>
  <p:tag name="GENSWF_SLIDE_UID" val="{7439C4A4-5F0F-4FC1-8E5D-13875C236ADB}:380"/>
  <p:tag name="ISPRING_SLIDE_ID_2" val="{21433358-7432-44E5-9DF8-A55BD06E6101}"/>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9A510928-2ABF-444D-BD3B-5954CE2FB1E0}:368"/>
  <p:tag name="ISPRING_SLIDE_INDENT_LEVEL" val="0"/>
  <p:tag name="GENSWF_ADVANCE_TIME" val="7.952"/>
  <p:tag name="TIMING" val="|1.936|1.542|1.454|1.03"/>
  <p:tag name="ISPRING_SLIDE_ID_2" val="{C171B5D6-B1D7-4661-9225-9747E0688254}"/>
</p:tagLst>
</file>

<file path=ppt/tags/tag9.xml><?xml version="1.0" encoding="utf-8"?>
<p:tagLst xmlns:a="http://schemas.openxmlformats.org/drawingml/2006/main" xmlns:r="http://schemas.openxmlformats.org/officeDocument/2006/relationships" xmlns:p="http://schemas.openxmlformats.org/presentationml/2006/main">
  <p:tag name="GENSWF_ADVANCE_TIME" val="7.339"/>
  <p:tag name="TIMING" val="|0.978|1.994|1.492|1.205"/>
  <p:tag name="ISPRING_CUSTOM_TIMING_USED" val="1"/>
  <p:tag name="GENSWF_SLIDE_UID" val="{138492D0-8615-49EC-BAE9-582353ABAE30}:381"/>
  <p:tag name="ISPRING_SLIDE_INDENT_LEVEL" val="0"/>
  <p:tag name="ISPRING_SLIDE_ID_2" val="{6E061F7C-C3E3-41F8-9EF4-07C8C943CD12}"/>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13211</TotalTime>
  <Words>913</Words>
  <Application>Microsoft Macintosh PowerPoint</Application>
  <PresentationFormat>Widescreen</PresentationFormat>
  <Paragraphs>70</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 wil learn…</vt:lpstr>
      <vt:lpstr>PowerPoint Presentation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DHIS2 Customization</dc:title>
  <dc:subject>elearning</dc:subject>
  <dc:creator>Alejandra Avila</dc:creator>
  <cp:lastModifiedBy>Simona Sekerova</cp:lastModifiedBy>
  <cp:revision>690</cp:revision>
  <cp:lastPrinted>2021-06-09T13:32:46Z</cp:lastPrinted>
  <dcterms:created xsi:type="dcterms:W3CDTF">2021-02-03T12:41:27Z</dcterms:created>
  <dcterms:modified xsi:type="dcterms:W3CDTF">2023-04-17T13:01:28Z</dcterms:modified>
</cp:coreProperties>
</file>